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1" r:id="rId1"/>
  </p:sldMasterIdLst>
  <p:notesMasterIdLst>
    <p:notesMasterId r:id="rId43"/>
  </p:notesMasterIdLst>
  <p:sldIdLst>
    <p:sldId id="405" r:id="rId2"/>
    <p:sldId id="307" r:id="rId3"/>
    <p:sldId id="567" r:id="rId4"/>
    <p:sldId id="459" r:id="rId5"/>
    <p:sldId id="441" r:id="rId6"/>
    <p:sldId id="436" r:id="rId7"/>
    <p:sldId id="263" r:id="rId8"/>
    <p:sldId id="447" r:id="rId9"/>
    <p:sldId id="412" r:id="rId10"/>
    <p:sldId id="437" r:id="rId11"/>
    <p:sldId id="460" r:id="rId12"/>
    <p:sldId id="461" r:id="rId13"/>
    <p:sldId id="462" r:id="rId14"/>
    <p:sldId id="444" r:id="rId15"/>
    <p:sldId id="326" r:id="rId16"/>
    <p:sldId id="438" r:id="rId17"/>
    <p:sldId id="256" r:id="rId18"/>
    <p:sldId id="258" r:id="rId19"/>
    <p:sldId id="261" r:id="rId20"/>
    <p:sldId id="464" r:id="rId21"/>
    <p:sldId id="262" r:id="rId22"/>
    <p:sldId id="463" r:id="rId23"/>
    <p:sldId id="260" r:id="rId24"/>
    <p:sldId id="259" r:id="rId25"/>
    <p:sldId id="264" r:id="rId26"/>
    <p:sldId id="440" r:id="rId27"/>
    <p:sldId id="560" r:id="rId28"/>
    <p:sldId id="561" r:id="rId29"/>
    <p:sldId id="562" r:id="rId30"/>
    <p:sldId id="442" r:id="rId31"/>
    <p:sldId id="563" r:id="rId32"/>
    <p:sldId id="564" r:id="rId33"/>
    <p:sldId id="565" r:id="rId34"/>
    <p:sldId id="400" r:id="rId35"/>
    <p:sldId id="551" r:id="rId36"/>
    <p:sldId id="556" r:id="rId37"/>
    <p:sldId id="552" r:id="rId38"/>
    <p:sldId id="553" r:id="rId39"/>
    <p:sldId id="554" r:id="rId40"/>
    <p:sldId id="555" r:id="rId41"/>
    <p:sldId id="392" r:id="rId4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C"/>
    <a:srgbClr val="79A6FF"/>
    <a:srgbClr val="004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249" autoAdjust="0"/>
  </p:normalViewPr>
  <p:slideViewPr>
    <p:cSldViewPr snapToGrid="0" snapToObjects="1">
      <p:cViewPr>
        <p:scale>
          <a:sx n="50" d="100"/>
          <a:sy n="50" d="100"/>
        </p:scale>
        <p:origin x="1302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image" Target="../media/image27.jpg"/><Relationship Id="rId4" Type="http://schemas.openxmlformats.org/officeDocument/2006/relationships/image" Target="../media/image3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edavgaun/RCEL_506/main/Module%203/Housing%20states/housing_tx_2.csv" TargetMode="External"/><Relationship Id="rId1" Type="http://schemas.openxmlformats.org/officeDocument/2006/relationships/hyperlink" Target="https://raw.githubusercontent.com/edavgaun/RCEL_506/main/Module%203/Housing%20states/housing_tx_1.csv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image" Target="../media/image27.jpg"/><Relationship Id="rId4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edavgaun/RCEL_506/main/Module%203/Housing%20states/housing_tx_2.csv" TargetMode="External"/><Relationship Id="rId1" Type="http://schemas.openxmlformats.org/officeDocument/2006/relationships/hyperlink" Target="https://raw.githubusercontent.com/edavgaun/RCEL_506/main/Module%203/Housing%20states/housing_tx_1.csv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720C2-051A-4648-ABFF-F420A4BBE3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FF42663-5321-4062-BEFF-BAEDF0EC06B1}">
      <dgm:prSet phldrT="[Texto]"/>
      <dgm:spPr/>
      <dgm:t>
        <a:bodyPr/>
        <a:lstStyle/>
        <a:p>
          <a:r>
            <a:rPr lang="es-MX" noProof="0" dirty="0"/>
            <a:t>Tipos de datos</a:t>
          </a:r>
        </a:p>
      </dgm:t>
    </dgm:pt>
    <dgm:pt modelId="{7C5F9ED9-218F-46ED-86CE-5AC2B4A1A070}" type="parTrans" cxnId="{7521CC9B-1338-40C7-B9DA-65735790337E}">
      <dgm:prSet/>
      <dgm:spPr/>
      <dgm:t>
        <a:bodyPr/>
        <a:lstStyle/>
        <a:p>
          <a:endParaRPr lang="en-GB"/>
        </a:p>
      </dgm:t>
    </dgm:pt>
    <dgm:pt modelId="{5EB22B4B-CE76-4613-B0E4-D5E66F37B26C}" type="sibTrans" cxnId="{7521CC9B-1338-40C7-B9DA-65735790337E}">
      <dgm:prSet/>
      <dgm:spPr/>
      <dgm:t>
        <a:bodyPr/>
        <a:lstStyle/>
        <a:p>
          <a:endParaRPr lang="en-GB"/>
        </a:p>
      </dgm:t>
    </dgm:pt>
    <dgm:pt modelId="{0380640D-C856-4121-BABD-D29251F87FF5}">
      <dgm:prSet phldrT="[Texto]"/>
      <dgm:spPr/>
      <dgm:t>
        <a:bodyPr/>
        <a:lstStyle/>
        <a:p>
          <a:r>
            <a:rPr lang="es-MX" noProof="0" dirty="0"/>
            <a:t>Cuantitativos</a:t>
          </a:r>
        </a:p>
      </dgm:t>
    </dgm:pt>
    <dgm:pt modelId="{4DFA8369-55C4-4F40-B2BA-243490054431}" type="parTrans" cxnId="{4EF74079-1A7D-44D2-9D3E-408B6C631284}">
      <dgm:prSet/>
      <dgm:spPr/>
      <dgm:t>
        <a:bodyPr/>
        <a:lstStyle/>
        <a:p>
          <a:endParaRPr lang="en-GB"/>
        </a:p>
      </dgm:t>
    </dgm:pt>
    <dgm:pt modelId="{D99AF6FE-E938-480D-885A-009B58AF4836}" type="sibTrans" cxnId="{4EF74079-1A7D-44D2-9D3E-408B6C631284}">
      <dgm:prSet/>
      <dgm:spPr/>
      <dgm:t>
        <a:bodyPr/>
        <a:lstStyle/>
        <a:p>
          <a:endParaRPr lang="en-GB"/>
        </a:p>
      </dgm:t>
    </dgm:pt>
    <dgm:pt modelId="{05C77693-C700-4B83-9E33-DEA7F9F4FF48}">
      <dgm:prSet phldrT="[Texto]"/>
      <dgm:spPr/>
      <dgm:t>
        <a:bodyPr/>
        <a:lstStyle/>
        <a:p>
          <a:r>
            <a:rPr lang="es-MX" noProof="0" dirty="0"/>
            <a:t>Cualitativos</a:t>
          </a:r>
        </a:p>
      </dgm:t>
    </dgm:pt>
    <dgm:pt modelId="{FB426222-B8A6-4C2C-9D35-D5C91CDB428E}" type="parTrans" cxnId="{F9AC4D0A-6D33-4E14-8960-1318A48E8AA8}">
      <dgm:prSet/>
      <dgm:spPr/>
      <dgm:t>
        <a:bodyPr/>
        <a:lstStyle/>
        <a:p>
          <a:endParaRPr lang="en-GB"/>
        </a:p>
      </dgm:t>
    </dgm:pt>
    <dgm:pt modelId="{DCA41909-B84D-47DE-8943-4F69B67D7919}" type="sibTrans" cxnId="{F9AC4D0A-6D33-4E14-8960-1318A48E8AA8}">
      <dgm:prSet/>
      <dgm:spPr/>
      <dgm:t>
        <a:bodyPr/>
        <a:lstStyle/>
        <a:p>
          <a:endParaRPr lang="en-GB"/>
        </a:p>
      </dgm:t>
    </dgm:pt>
    <dgm:pt modelId="{CB830906-27E6-4C08-A89C-3B0F6A686711}">
      <dgm:prSet phldrT="[Texto]"/>
      <dgm:spPr/>
      <dgm:t>
        <a:bodyPr/>
        <a:lstStyle/>
        <a:p>
          <a:r>
            <a:rPr lang="es-MX" noProof="0" dirty="0"/>
            <a:t>Discretos</a:t>
          </a:r>
        </a:p>
      </dgm:t>
    </dgm:pt>
    <dgm:pt modelId="{B88265C0-7C38-4749-B043-66299F396693}" type="parTrans" cxnId="{1F0B0139-BE78-40EF-A358-AE10D2FCE89F}">
      <dgm:prSet/>
      <dgm:spPr/>
      <dgm:t>
        <a:bodyPr/>
        <a:lstStyle/>
        <a:p>
          <a:endParaRPr lang="en-GB"/>
        </a:p>
      </dgm:t>
    </dgm:pt>
    <dgm:pt modelId="{7CB1C906-9051-4EB9-BA8B-ECDA2989C2EE}" type="sibTrans" cxnId="{1F0B0139-BE78-40EF-A358-AE10D2FCE89F}">
      <dgm:prSet/>
      <dgm:spPr/>
      <dgm:t>
        <a:bodyPr/>
        <a:lstStyle/>
        <a:p>
          <a:endParaRPr lang="en-GB"/>
        </a:p>
      </dgm:t>
    </dgm:pt>
    <dgm:pt modelId="{802DC64C-1C22-4E5B-A2C8-EB2939946795}">
      <dgm:prSet phldrT="[Texto]"/>
      <dgm:spPr/>
      <dgm:t>
        <a:bodyPr/>
        <a:lstStyle/>
        <a:p>
          <a:r>
            <a:rPr lang="es-MX" noProof="0" dirty="0"/>
            <a:t>Continuos</a:t>
          </a:r>
        </a:p>
      </dgm:t>
    </dgm:pt>
    <dgm:pt modelId="{BF5F17B0-CC67-4676-8708-445026EBE2DB}" type="parTrans" cxnId="{19E19ABB-EDAE-487B-AF16-A9379B034833}">
      <dgm:prSet/>
      <dgm:spPr/>
      <dgm:t>
        <a:bodyPr/>
        <a:lstStyle/>
        <a:p>
          <a:endParaRPr lang="en-GB"/>
        </a:p>
      </dgm:t>
    </dgm:pt>
    <dgm:pt modelId="{1A4EA60E-A769-4E42-A547-0156D436CEAC}" type="sibTrans" cxnId="{19E19ABB-EDAE-487B-AF16-A9379B034833}">
      <dgm:prSet/>
      <dgm:spPr/>
      <dgm:t>
        <a:bodyPr/>
        <a:lstStyle/>
        <a:p>
          <a:endParaRPr lang="en-GB"/>
        </a:p>
      </dgm:t>
    </dgm:pt>
    <dgm:pt modelId="{B1530F16-EB08-43DC-83F1-85E7B8EEE33B}">
      <dgm:prSet phldrT="[Texto]"/>
      <dgm:spPr/>
      <dgm:t>
        <a:bodyPr/>
        <a:lstStyle/>
        <a:p>
          <a:r>
            <a:rPr lang="es-MX" noProof="0" dirty="0"/>
            <a:t>Ordinales</a:t>
          </a:r>
        </a:p>
      </dgm:t>
    </dgm:pt>
    <dgm:pt modelId="{51CE0A97-4030-4A49-B3FA-27C871AF4026}" type="parTrans" cxnId="{668884A9-A3BF-4B5E-A725-7D2C20902641}">
      <dgm:prSet/>
      <dgm:spPr/>
      <dgm:t>
        <a:bodyPr/>
        <a:lstStyle/>
        <a:p>
          <a:endParaRPr lang="en-GB"/>
        </a:p>
      </dgm:t>
    </dgm:pt>
    <dgm:pt modelId="{9E02440C-A910-4D05-AB0E-55C62C8B2D01}" type="sibTrans" cxnId="{668884A9-A3BF-4B5E-A725-7D2C20902641}">
      <dgm:prSet/>
      <dgm:spPr/>
      <dgm:t>
        <a:bodyPr/>
        <a:lstStyle/>
        <a:p>
          <a:endParaRPr lang="en-GB"/>
        </a:p>
      </dgm:t>
    </dgm:pt>
    <dgm:pt modelId="{4B7AB2A2-6C31-40BB-B666-BE15AF2729A7}">
      <dgm:prSet phldrT="[Texto]"/>
      <dgm:spPr/>
      <dgm:t>
        <a:bodyPr/>
        <a:lstStyle/>
        <a:p>
          <a:r>
            <a:rPr lang="es-MX" noProof="0" dirty="0"/>
            <a:t>Nominales</a:t>
          </a:r>
        </a:p>
      </dgm:t>
    </dgm:pt>
    <dgm:pt modelId="{28C37688-B34C-4163-B362-63E5F71A9F86}" type="parTrans" cxnId="{47C4A7DC-4C44-4A2C-B149-4F655423841D}">
      <dgm:prSet/>
      <dgm:spPr/>
      <dgm:t>
        <a:bodyPr/>
        <a:lstStyle/>
        <a:p>
          <a:endParaRPr lang="en-GB"/>
        </a:p>
      </dgm:t>
    </dgm:pt>
    <dgm:pt modelId="{832F599B-3620-400B-911D-6A03A063F583}" type="sibTrans" cxnId="{47C4A7DC-4C44-4A2C-B149-4F655423841D}">
      <dgm:prSet/>
      <dgm:spPr/>
      <dgm:t>
        <a:bodyPr/>
        <a:lstStyle/>
        <a:p>
          <a:endParaRPr lang="en-GB"/>
        </a:p>
      </dgm:t>
    </dgm:pt>
    <dgm:pt modelId="{74381995-A804-4AE5-A11A-DA7DBF268315}" type="pres">
      <dgm:prSet presAssocID="{554720C2-051A-4648-ABFF-F420A4BBE3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B312469-5056-4B65-BAA8-FC9AE803A3C7}" type="pres">
      <dgm:prSet presAssocID="{4FF42663-5321-4062-BEFF-BAEDF0EC06B1}" presName="hierRoot1" presStyleCnt="0">
        <dgm:presLayoutVars>
          <dgm:hierBranch val="init"/>
        </dgm:presLayoutVars>
      </dgm:prSet>
      <dgm:spPr/>
    </dgm:pt>
    <dgm:pt modelId="{568C6BE1-80C5-4C0E-8553-A20F89228453}" type="pres">
      <dgm:prSet presAssocID="{4FF42663-5321-4062-BEFF-BAEDF0EC06B1}" presName="rootComposite1" presStyleCnt="0"/>
      <dgm:spPr/>
    </dgm:pt>
    <dgm:pt modelId="{8EB3F6D3-7568-407F-94B1-F000B11BB9E7}" type="pres">
      <dgm:prSet presAssocID="{4FF42663-5321-4062-BEFF-BAEDF0EC06B1}" presName="rootText1" presStyleLbl="node0" presStyleIdx="0" presStyleCnt="1">
        <dgm:presLayoutVars>
          <dgm:chPref val="3"/>
        </dgm:presLayoutVars>
      </dgm:prSet>
      <dgm:spPr/>
    </dgm:pt>
    <dgm:pt modelId="{49E0CE0C-7C19-463C-B94F-F8D16B7C9B05}" type="pres">
      <dgm:prSet presAssocID="{4FF42663-5321-4062-BEFF-BAEDF0EC06B1}" presName="rootConnector1" presStyleLbl="node1" presStyleIdx="0" presStyleCnt="0"/>
      <dgm:spPr/>
    </dgm:pt>
    <dgm:pt modelId="{DB949EB7-C551-40DD-9431-A97CB26A4E6B}" type="pres">
      <dgm:prSet presAssocID="{4FF42663-5321-4062-BEFF-BAEDF0EC06B1}" presName="hierChild2" presStyleCnt="0"/>
      <dgm:spPr/>
    </dgm:pt>
    <dgm:pt modelId="{C1B242E3-BC0E-4D61-BB1F-308A74C0B28D}" type="pres">
      <dgm:prSet presAssocID="{4DFA8369-55C4-4F40-B2BA-243490054431}" presName="Name64" presStyleLbl="parChTrans1D2" presStyleIdx="0" presStyleCnt="2"/>
      <dgm:spPr/>
    </dgm:pt>
    <dgm:pt modelId="{0786BFF8-B9D6-41AF-BF30-9F6B1BEC1E59}" type="pres">
      <dgm:prSet presAssocID="{0380640D-C856-4121-BABD-D29251F87FF5}" presName="hierRoot2" presStyleCnt="0">
        <dgm:presLayoutVars>
          <dgm:hierBranch val="init"/>
        </dgm:presLayoutVars>
      </dgm:prSet>
      <dgm:spPr/>
    </dgm:pt>
    <dgm:pt modelId="{8BDA3116-F496-4212-B7D5-0E70499A208D}" type="pres">
      <dgm:prSet presAssocID="{0380640D-C856-4121-BABD-D29251F87FF5}" presName="rootComposite" presStyleCnt="0"/>
      <dgm:spPr/>
    </dgm:pt>
    <dgm:pt modelId="{0DE20FF3-3149-4767-B0C3-C0699B09D59C}" type="pres">
      <dgm:prSet presAssocID="{0380640D-C856-4121-BABD-D29251F87FF5}" presName="rootText" presStyleLbl="node2" presStyleIdx="0" presStyleCnt="2">
        <dgm:presLayoutVars>
          <dgm:chPref val="3"/>
        </dgm:presLayoutVars>
      </dgm:prSet>
      <dgm:spPr/>
    </dgm:pt>
    <dgm:pt modelId="{E6FBE7EF-07BE-4179-8641-797F26FF2FFD}" type="pres">
      <dgm:prSet presAssocID="{0380640D-C856-4121-BABD-D29251F87FF5}" presName="rootConnector" presStyleLbl="node2" presStyleIdx="0" presStyleCnt="2"/>
      <dgm:spPr/>
    </dgm:pt>
    <dgm:pt modelId="{BF435B5E-4933-4BED-9516-CADA64B05FF0}" type="pres">
      <dgm:prSet presAssocID="{0380640D-C856-4121-BABD-D29251F87FF5}" presName="hierChild4" presStyleCnt="0"/>
      <dgm:spPr/>
    </dgm:pt>
    <dgm:pt modelId="{0CDDAC72-6F31-4A49-BB2C-E484461FB233}" type="pres">
      <dgm:prSet presAssocID="{B88265C0-7C38-4749-B043-66299F396693}" presName="Name64" presStyleLbl="parChTrans1D3" presStyleIdx="0" presStyleCnt="4"/>
      <dgm:spPr/>
    </dgm:pt>
    <dgm:pt modelId="{A71685ED-04C6-40E8-BAB5-139E850380FC}" type="pres">
      <dgm:prSet presAssocID="{CB830906-27E6-4C08-A89C-3B0F6A686711}" presName="hierRoot2" presStyleCnt="0">
        <dgm:presLayoutVars>
          <dgm:hierBranch val="init"/>
        </dgm:presLayoutVars>
      </dgm:prSet>
      <dgm:spPr/>
    </dgm:pt>
    <dgm:pt modelId="{D0747934-F381-428C-BB15-B616BDD491A4}" type="pres">
      <dgm:prSet presAssocID="{CB830906-27E6-4C08-A89C-3B0F6A686711}" presName="rootComposite" presStyleCnt="0"/>
      <dgm:spPr/>
    </dgm:pt>
    <dgm:pt modelId="{276D4841-1A5F-457B-AF8A-AE997028B6E8}" type="pres">
      <dgm:prSet presAssocID="{CB830906-27E6-4C08-A89C-3B0F6A686711}" presName="rootText" presStyleLbl="node3" presStyleIdx="0" presStyleCnt="4">
        <dgm:presLayoutVars>
          <dgm:chPref val="3"/>
        </dgm:presLayoutVars>
      </dgm:prSet>
      <dgm:spPr/>
    </dgm:pt>
    <dgm:pt modelId="{3923EE26-DC8B-4D72-8522-0197E0E4A506}" type="pres">
      <dgm:prSet presAssocID="{CB830906-27E6-4C08-A89C-3B0F6A686711}" presName="rootConnector" presStyleLbl="node3" presStyleIdx="0" presStyleCnt="4"/>
      <dgm:spPr/>
    </dgm:pt>
    <dgm:pt modelId="{996EDDF6-6D07-42B5-BEC9-5422B76F9B14}" type="pres">
      <dgm:prSet presAssocID="{CB830906-27E6-4C08-A89C-3B0F6A686711}" presName="hierChild4" presStyleCnt="0"/>
      <dgm:spPr/>
    </dgm:pt>
    <dgm:pt modelId="{80EA7EBA-B072-47BC-9D17-ABE5B79460AA}" type="pres">
      <dgm:prSet presAssocID="{CB830906-27E6-4C08-A89C-3B0F6A686711}" presName="hierChild5" presStyleCnt="0"/>
      <dgm:spPr/>
    </dgm:pt>
    <dgm:pt modelId="{D20ECA58-28D2-4564-A2A4-D567154EACAF}" type="pres">
      <dgm:prSet presAssocID="{BF5F17B0-CC67-4676-8708-445026EBE2DB}" presName="Name64" presStyleLbl="parChTrans1D3" presStyleIdx="1" presStyleCnt="4"/>
      <dgm:spPr/>
    </dgm:pt>
    <dgm:pt modelId="{B8839E79-256F-445C-82D3-B90773969320}" type="pres">
      <dgm:prSet presAssocID="{802DC64C-1C22-4E5B-A2C8-EB2939946795}" presName="hierRoot2" presStyleCnt="0">
        <dgm:presLayoutVars>
          <dgm:hierBranch val="init"/>
        </dgm:presLayoutVars>
      </dgm:prSet>
      <dgm:spPr/>
    </dgm:pt>
    <dgm:pt modelId="{BF3BD680-E738-4080-B9F4-CFA6F7513484}" type="pres">
      <dgm:prSet presAssocID="{802DC64C-1C22-4E5B-A2C8-EB2939946795}" presName="rootComposite" presStyleCnt="0"/>
      <dgm:spPr/>
    </dgm:pt>
    <dgm:pt modelId="{BA221FF6-C410-45FF-BA65-9CDC07E6643B}" type="pres">
      <dgm:prSet presAssocID="{802DC64C-1C22-4E5B-A2C8-EB2939946795}" presName="rootText" presStyleLbl="node3" presStyleIdx="1" presStyleCnt="4">
        <dgm:presLayoutVars>
          <dgm:chPref val="3"/>
        </dgm:presLayoutVars>
      </dgm:prSet>
      <dgm:spPr/>
    </dgm:pt>
    <dgm:pt modelId="{273A9F85-1FE1-445F-8E1A-FA43B35D4D90}" type="pres">
      <dgm:prSet presAssocID="{802DC64C-1C22-4E5B-A2C8-EB2939946795}" presName="rootConnector" presStyleLbl="node3" presStyleIdx="1" presStyleCnt="4"/>
      <dgm:spPr/>
    </dgm:pt>
    <dgm:pt modelId="{48A4D483-1E17-4B19-A62D-7EF5347719C3}" type="pres">
      <dgm:prSet presAssocID="{802DC64C-1C22-4E5B-A2C8-EB2939946795}" presName="hierChild4" presStyleCnt="0"/>
      <dgm:spPr/>
    </dgm:pt>
    <dgm:pt modelId="{6773D806-9514-4136-A01F-98E282F5BEA1}" type="pres">
      <dgm:prSet presAssocID="{802DC64C-1C22-4E5B-A2C8-EB2939946795}" presName="hierChild5" presStyleCnt="0"/>
      <dgm:spPr/>
    </dgm:pt>
    <dgm:pt modelId="{52330D34-50B8-4BC7-B632-3303263BA716}" type="pres">
      <dgm:prSet presAssocID="{0380640D-C856-4121-BABD-D29251F87FF5}" presName="hierChild5" presStyleCnt="0"/>
      <dgm:spPr/>
    </dgm:pt>
    <dgm:pt modelId="{41561EAC-2590-438D-BEB3-EDD460C07788}" type="pres">
      <dgm:prSet presAssocID="{FB426222-B8A6-4C2C-9D35-D5C91CDB428E}" presName="Name64" presStyleLbl="parChTrans1D2" presStyleIdx="1" presStyleCnt="2"/>
      <dgm:spPr/>
    </dgm:pt>
    <dgm:pt modelId="{D98A33D4-DEEF-4087-A33B-31710D3C9E47}" type="pres">
      <dgm:prSet presAssocID="{05C77693-C700-4B83-9E33-DEA7F9F4FF48}" presName="hierRoot2" presStyleCnt="0">
        <dgm:presLayoutVars>
          <dgm:hierBranch val="init"/>
        </dgm:presLayoutVars>
      </dgm:prSet>
      <dgm:spPr/>
    </dgm:pt>
    <dgm:pt modelId="{824C900A-D748-4908-BD32-B30C21C2BD02}" type="pres">
      <dgm:prSet presAssocID="{05C77693-C700-4B83-9E33-DEA7F9F4FF48}" presName="rootComposite" presStyleCnt="0"/>
      <dgm:spPr/>
    </dgm:pt>
    <dgm:pt modelId="{F840EB6C-FA55-418B-86AA-CADB827BDDF8}" type="pres">
      <dgm:prSet presAssocID="{05C77693-C700-4B83-9E33-DEA7F9F4FF48}" presName="rootText" presStyleLbl="node2" presStyleIdx="1" presStyleCnt="2">
        <dgm:presLayoutVars>
          <dgm:chPref val="3"/>
        </dgm:presLayoutVars>
      </dgm:prSet>
      <dgm:spPr/>
    </dgm:pt>
    <dgm:pt modelId="{039ACF79-3C1E-4477-AF6E-5E0EA53F47BA}" type="pres">
      <dgm:prSet presAssocID="{05C77693-C700-4B83-9E33-DEA7F9F4FF48}" presName="rootConnector" presStyleLbl="node2" presStyleIdx="1" presStyleCnt="2"/>
      <dgm:spPr/>
    </dgm:pt>
    <dgm:pt modelId="{65BEDE83-4F91-4DB0-BE41-532CBEE28509}" type="pres">
      <dgm:prSet presAssocID="{05C77693-C700-4B83-9E33-DEA7F9F4FF48}" presName="hierChild4" presStyleCnt="0"/>
      <dgm:spPr/>
    </dgm:pt>
    <dgm:pt modelId="{225E9F23-B881-4FED-B3F0-7B0CA4D825B7}" type="pres">
      <dgm:prSet presAssocID="{51CE0A97-4030-4A49-B3FA-27C871AF4026}" presName="Name64" presStyleLbl="parChTrans1D3" presStyleIdx="2" presStyleCnt="4"/>
      <dgm:spPr/>
    </dgm:pt>
    <dgm:pt modelId="{56B5A526-DC67-45D0-8ECC-B950F390D139}" type="pres">
      <dgm:prSet presAssocID="{B1530F16-EB08-43DC-83F1-85E7B8EEE33B}" presName="hierRoot2" presStyleCnt="0">
        <dgm:presLayoutVars>
          <dgm:hierBranch val="init"/>
        </dgm:presLayoutVars>
      </dgm:prSet>
      <dgm:spPr/>
    </dgm:pt>
    <dgm:pt modelId="{9107B409-AD14-4F55-8EE4-BFC6FCF63DD7}" type="pres">
      <dgm:prSet presAssocID="{B1530F16-EB08-43DC-83F1-85E7B8EEE33B}" presName="rootComposite" presStyleCnt="0"/>
      <dgm:spPr/>
    </dgm:pt>
    <dgm:pt modelId="{12A744BD-9D0B-4E2B-BF5F-798D37C0EDC8}" type="pres">
      <dgm:prSet presAssocID="{B1530F16-EB08-43DC-83F1-85E7B8EEE33B}" presName="rootText" presStyleLbl="node3" presStyleIdx="2" presStyleCnt="4">
        <dgm:presLayoutVars>
          <dgm:chPref val="3"/>
        </dgm:presLayoutVars>
      </dgm:prSet>
      <dgm:spPr/>
    </dgm:pt>
    <dgm:pt modelId="{6A25C7D6-A91D-4A53-AD1C-E047CAE1252F}" type="pres">
      <dgm:prSet presAssocID="{B1530F16-EB08-43DC-83F1-85E7B8EEE33B}" presName="rootConnector" presStyleLbl="node3" presStyleIdx="2" presStyleCnt="4"/>
      <dgm:spPr/>
    </dgm:pt>
    <dgm:pt modelId="{C616A571-2C07-44A7-A622-CB5B22D0A686}" type="pres">
      <dgm:prSet presAssocID="{B1530F16-EB08-43DC-83F1-85E7B8EEE33B}" presName="hierChild4" presStyleCnt="0"/>
      <dgm:spPr/>
    </dgm:pt>
    <dgm:pt modelId="{30C65495-2677-4C06-A2ED-8BFDC6BDD055}" type="pres">
      <dgm:prSet presAssocID="{B1530F16-EB08-43DC-83F1-85E7B8EEE33B}" presName="hierChild5" presStyleCnt="0"/>
      <dgm:spPr/>
    </dgm:pt>
    <dgm:pt modelId="{34C4A882-45C7-4141-B765-2AC1303DC81E}" type="pres">
      <dgm:prSet presAssocID="{28C37688-B34C-4163-B362-63E5F71A9F86}" presName="Name64" presStyleLbl="parChTrans1D3" presStyleIdx="3" presStyleCnt="4"/>
      <dgm:spPr/>
    </dgm:pt>
    <dgm:pt modelId="{AD33AACE-7B08-467F-87FC-00E5D6406502}" type="pres">
      <dgm:prSet presAssocID="{4B7AB2A2-6C31-40BB-B666-BE15AF2729A7}" presName="hierRoot2" presStyleCnt="0">
        <dgm:presLayoutVars>
          <dgm:hierBranch val="init"/>
        </dgm:presLayoutVars>
      </dgm:prSet>
      <dgm:spPr/>
    </dgm:pt>
    <dgm:pt modelId="{C62C5F0C-5FF9-4922-B5FC-7FDD9967D955}" type="pres">
      <dgm:prSet presAssocID="{4B7AB2A2-6C31-40BB-B666-BE15AF2729A7}" presName="rootComposite" presStyleCnt="0"/>
      <dgm:spPr/>
    </dgm:pt>
    <dgm:pt modelId="{5FAD39BD-8568-44E6-8F7C-14A311C4DDD6}" type="pres">
      <dgm:prSet presAssocID="{4B7AB2A2-6C31-40BB-B666-BE15AF2729A7}" presName="rootText" presStyleLbl="node3" presStyleIdx="3" presStyleCnt="4">
        <dgm:presLayoutVars>
          <dgm:chPref val="3"/>
        </dgm:presLayoutVars>
      </dgm:prSet>
      <dgm:spPr/>
    </dgm:pt>
    <dgm:pt modelId="{B91C744E-8E19-4E03-9E1F-4E8A2DB42CAB}" type="pres">
      <dgm:prSet presAssocID="{4B7AB2A2-6C31-40BB-B666-BE15AF2729A7}" presName="rootConnector" presStyleLbl="node3" presStyleIdx="3" presStyleCnt="4"/>
      <dgm:spPr/>
    </dgm:pt>
    <dgm:pt modelId="{1C889890-EE9A-4942-8C67-24996DA45E20}" type="pres">
      <dgm:prSet presAssocID="{4B7AB2A2-6C31-40BB-B666-BE15AF2729A7}" presName="hierChild4" presStyleCnt="0"/>
      <dgm:spPr/>
    </dgm:pt>
    <dgm:pt modelId="{2EA4B243-E15B-4CCE-823D-0438A4A66A2D}" type="pres">
      <dgm:prSet presAssocID="{4B7AB2A2-6C31-40BB-B666-BE15AF2729A7}" presName="hierChild5" presStyleCnt="0"/>
      <dgm:spPr/>
    </dgm:pt>
    <dgm:pt modelId="{49DEC291-98FA-4BD5-B9A0-BC1E04055E28}" type="pres">
      <dgm:prSet presAssocID="{05C77693-C700-4B83-9E33-DEA7F9F4FF48}" presName="hierChild5" presStyleCnt="0"/>
      <dgm:spPr/>
    </dgm:pt>
    <dgm:pt modelId="{E6FD1164-1CDE-4493-961A-0C25BE0B5BA7}" type="pres">
      <dgm:prSet presAssocID="{4FF42663-5321-4062-BEFF-BAEDF0EC06B1}" presName="hierChild3" presStyleCnt="0"/>
      <dgm:spPr/>
    </dgm:pt>
  </dgm:ptLst>
  <dgm:cxnLst>
    <dgm:cxn modelId="{A7C99408-2CD3-46BE-9A2D-F80088A9E2E7}" type="presOf" srcId="{05C77693-C700-4B83-9E33-DEA7F9F4FF48}" destId="{039ACF79-3C1E-4477-AF6E-5E0EA53F47BA}" srcOrd="1" destOrd="0" presId="urn:microsoft.com/office/officeart/2009/3/layout/HorizontalOrganizationChart"/>
    <dgm:cxn modelId="{F9AC4D0A-6D33-4E14-8960-1318A48E8AA8}" srcId="{4FF42663-5321-4062-BEFF-BAEDF0EC06B1}" destId="{05C77693-C700-4B83-9E33-DEA7F9F4FF48}" srcOrd="1" destOrd="0" parTransId="{FB426222-B8A6-4C2C-9D35-D5C91CDB428E}" sibTransId="{DCA41909-B84D-47DE-8943-4F69B67D7919}"/>
    <dgm:cxn modelId="{63F40D1D-BD6A-49CF-A6B1-E6F0375F5A67}" type="presOf" srcId="{4FF42663-5321-4062-BEFF-BAEDF0EC06B1}" destId="{8EB3F6D3-7568-407F-94B1-F000B11BB9E7}" srcOrd="0" destOrd="0" presId="urn:microsoft.com/office/officeart/2009/3/layout/HorizontalOrganizationChart"/>
    <dgm:cxn modelId="{B3336A2B-8B25-4031-ABF4-9A401EB90347}" type="presOf" srcId="{4B7AB2A2-6C31-40BB-B666-BE15AF2729A7}" destId="{B91C744E-8E19-4E03-9E1F-4E8A2DB42CAB}" srcOrd="1" destOrd="0" presId="urn:microsoft.com/office/officeart/2009/3/layout/HorizontalOrganizationChart"/>
    <dgm:cxn modelId="{1F0B0139-BE78-40EF-A358-AE10D2FCE89F}" srcId="{0380640D-C856-4121-BABD-D29251F87FF5}" destId="{CB830906-27E6-4C08-A89C-3B0F6A686711}" srcOrd="0" destOrd="0" parTransId="{B88265C0-7C38-4749-B043-66299F396693}" sibTransId="{7CB1C906-9051-4EB9-BA8B-ECDA2989C2EE}"/>
    <dgm:cxn modelId="{9460ED5F-07C1-42C0-832D-3DDA5D69B0FC}" type="presOf" srcId="{FB426222-B8A6-4C2C-9D35-D5C91CDB428E}" destId="{41561EAC-2590-438D-BEB3-EDD460C07788}" srcOrd="0" destOrd="0" presId="urn:microsoft.com/office/officeart/2009/3/layout/HorizontalOrganizationChart"/>
    <dgm:cxn modelId="{0B77CB43-9C08-4389-A5DE-634086A2BE66}" type="presOf" srcId="{51CE0A97-4030-4A49-B3FA-27C871AF4026}" destId="{225E9F23-B881-4FED-B3F0-7B0CA4D825B7}" srcOrd="0" destOrd="0" presId="urn:microsoft.com/office/officeart/2009/3/layout/HorizontalOrganizationChart"/>
    <dgm:cxn modelId="{0158D166-DEE2-41DC-9765-AA462A5E16A1}" type="presOf" srcId="{B1530F16-EB08-43DC-83F1-85E7B8EEE33B}" destId="{6A25C7D6-A91D-4A53-AD1C-E047CAE1252F}" srcOrd="1" destOrd="0" presId="urn:microsoft.com/office/officeart/2009/3/layout/HorizontalOrganizationChart"/>
    <dgm:cxn modelId="{2F47D167-E4AC-423E-AD3D-39D0AA9AF524}" type="presOf" srcId="{0380640D-C856-4121-BABD-D29251F87FF5}" destId="{E6FBE7EF-07BE-4179-8641-797F26FF2FFD}" srcOrd="1" destOrd="0" presId="urn:microsoft.com/office/officeart/2009/3/layout/HorizontalOrganizationChart"/>
    <dgm:cxn modelId="{F422A348-828D-4705-AFAC-1C68B583D6AE}" type="presOf" srcId="{B88265C0-7C38-4749-B043-66299F396693}" destId="{0CDDAC72-6F31-4A49-BB2C-E484461FB233}" srcOrd="0" destOrd="0" presId="urn:microsoft.com/office/officeart/2009/3/layout/HorizontalOrganizationChart"/>
    <dgm:cxn modelId="{51CD1375-7530-43BD-AF18-192BD2CB4DB6}" type="presOf" srcId="{0380640D-C856-4121-BABD-D29251F87FF5}" destId="{0DE20FF3-3149-4767-B0C3-C0699B09D59C}" srcOrd="0" destOrd="0" presId="urn:microsoft.com/office/officeart/2009/3/layout/HorizontalOrganizationChart"/>
    <dgm:cxn modelId="{8AF0F758-CFC0-48AA-ACCA-312881F1B2A7}" type="presOf" srcId="{BF5F17B0-CC67-4676-8708-445026EBE2DB}" destId="{D20ECA58-28D2-4564-A2A4-D567154EACAF}" srcOrd="0" destOrd="0" presId="urn:microsoft.com/office/officeart/2009/3/layout/HorizontalOrganizationChart"/>
    <dgm:cxn modelId="{4EF74079-1A7D-44D2-9D3E-408B6C631284}" srcId="{4FF42663-5321-4062-BEFF-BAEDF0EC06B1}" destId="{0380640D-C856-4121-BABD-D29251F87FF5}" srcOrd="0" destOrd="0" parTransId="{4DFA8369-55C4-4F40-B2BA-243490054431}" sibTransId="{D99AF6FE-E938-480D-885A-009B58AF4836}"/>
    <dgm:cxn modelId="{0474677B-BCA1-4047-9F1D-F88E56D508FA}" type="presOf" srcId="{28C37688-B34C-4163-B362-63E5F71A9F86}" destId="{34C4A882-45C7-4141-B765-2AC1303DC81E}" srcOrd="0" destOrd="0" presId="urn:microsoft.com/office/officeart/2009/3/layout/HorizontalOrganizationChart"/>
    <dgm:cxn modelId="{7F6A9E7C-454E-4ABA-ABD7-085802B13977}" type="presOf" srcId="{CB830906-27E6-4C08-A89C-3B0F6A686711}" destId="{276D4841-1A5F-457B-AF8A-AE997028B6E8}" srcOrd="0" destOrd="0" presId="urn:microsoft.com/office/officeart/2009/3/layout/HorizontalOrganizationChart"/>
    <dgm:cxn modelId="{B6630887-28F3-43EF-88F6-E2B339FA32C1}" type="presOf" srcId="{554720C2-051A-4648-ABFF-F420A4BBE325}" destId="{74381995-A804-4AE5-A11A-DA7DBF268315}" srcOrd="0" destOrd="0" presId="urn:microsoft.com/office/officeart/2009/3/layout/HorizontalOrganizationChart"/>
    <dgm:cxn modelId="{CDE3EA8C-D86A-4B92-BC50-CCF914DB2942}" type="presOf" srcId="{4FF42663-5321-4062-BEFF-BAEDF0EC06B1}" destId="{49E0CE0C-7C19-463C-B94F-F8D16B7C9B05}" srcOrd="1" destOrd="0" presId="urn:microsoft.com/office/officeart/2009/3/layout/HorizontalOrganizationChart"/>
    <dgm:cxn modelId="{3D635F95-6D7B-4B75-A0C1-789F6AB590EA}" type="presOf" srcId="{802DC64C-1C22-4E5B-A2C8-EB2939946795}" destId="{273A9F85-1FE1-445F-8E1A-FA43B35D4D90}" srcOrd="1" destOrd="0" presId="urn:microsoft.com/office/officeart/2009/3/layout/HorizontalOrganizationChart"/>
    <dgm:cxn modelId="{09A4EA98-D377-43BB-B34F-2EF803F9F2BB}" type="presOf" srcId="{05C77693-C700-4B83-9E33-DEA7F9F4FF48}" destId="{F840EB6C-FA55-418B-86AA-CADB827BDDF8}" srcOrd="0" destOrd="0" presId="urn:microsoft.com/office/officeart/2009/3/layout/HorizontalOrganizationChart"/>
    <dgm:cxn modelId="{7521CC9B-1338-40C7-B9DA-65735790337E}" srcId="{554720C2-051A-4648-ABFF-F420A4BBE325}" destId="{4FF42663-5321-4062-BEFF-BAEDF0EC06B1}" srcOrd="0" destOrd="0" parTransId="{7C5F9ED9-218F-46ED-86CE-5AC2B4A1A070}" sibTransId="{5EB22B4B-CE76-4613-B0E4-D5E66F37B26C}"/>
    <dgm:cxn modelId="{8135139F-D016-4367-9520-9A97AA0ADE6E}" type="presOf" srcId="{4DFA8369-55C4-4F40-B2BA-243490054431}" destId="{C1B242E3-BC0E-4D61-BB1F-308A74C0B28D}" srcOrd="0" destOrd="0" presId="urn:microsoft.com/office/officeart/2009/3/layout/HorizontalOrganizationChart"/>
    <dgm:cxn modelId="{668884A9-A3BF-4B5E-A725-7D2C20902641}" srcId="{05C77693-C700-4B83-9E33-DEA7F9F4FF48}" destId="{B1530F16-EB08-43DC-83F1-85E7B8EEE33B}" srcOrd="0" destOrd="0" parTransId="{51CE0A97-4030-4A49-B3FA-27C871AF4026}" sibTransId="{9E02440C-A910-4D05-AB0E-55C62C8B2D01}"/>
    <dgm:cxn modelId="{19E19ABB-EDAE-487B-AF16-A9379B034833}" srcId="{0380640D-C856-4121-BABD-D29251F87FF5}" destId="{802DC64C-1C22-4E5B-A2C8-EB2939946795}" srcOrd="1" destOrd="0" parTransId="{BF5F17B0-CC67-4676-8708-445026EBE2DB}" sibTransId="{1A4EA60E-A769-4E42-A547-0156D436CEAC}"/>
    <dgm:cxn modelId="{69BFBCBD-91F3-4CCD-BB6E-6E2BC9EA972D}" type="presOf" srcId="{B1530F16-EB08-43DC-83F1-85E7B8EEE33B}" destId="{12A744BD-9D0B-4E2B-BF5F-798D37C0EDC8}" srcOrd="0" destOrd="0" presId="urn:microsoft.com/office/officeart/2009/3/layout/HorizontalOrganizationChart"/>
    <dgm:cxn modelId="{C58B8FC9-DA72-453F-9D17-C2F445C14BB5}" type="presOf" srcId="{4B7AB2A2-6C31-40BB-B666-BE15AF2729A7}" destId="{5FAD39BD-8568-44E6-8F7C-14A311C4DDD6}" srcOrd="0" destOrd="0" presId="urn:microsoft.com/office/officeart/2009/3/layout/HorizontalOrganizationChart"/>
    <dgm:cxn modelId="{47C4A7DC-4C44-4A2C-B149-4F655423841D}" srcId="{05C77693-C700-4B83-9E33-DEA7F9F4FF48}" destId="{4B7AB2A2-6C31-40BB-B666-BE15AF2729A7}" srcOrd="1" destOrd="0" parTransId="{28C37688-B34C-4163-B362-63E5F71A9F86}" sibTransId="{832F599B-3620-400B-911D-6A03A063F583}"/>
    <dgm:cxn modelId="{D015DAE8-70E0-4214-AB21-EE262EF30EB8}" type="presOf" srcId="{802DC64C-1C22-4E5B-A2C8-EB2939946795}" destId="{BA221FF6-C410-45FF-BA65-9CDC07E6643B}" srcOrd="0" destOrd="0" presId="urn:microsoft.com/office/officeart/2009/3/layout/HorizontalOrganizationChart"/>
    <dgm:cxn modelId="{424AFEF9-DCB8-4A0F-AE46-5DBC35FCAAF8}" type="presOf" srcId="{CB830906-27E6-4C08-A89C-3B0F6A686711}" destId="{3923EE26-DC8B-4D72-8522-0197E0E4A506}" srcOrd="1" destOrd="0" presId="urn:microsoft.com/office/officeart/2009/3/layout/HorizontalOrganizationChart"/>
    <dgm:cxn modelId="{7005280A-AC41-415F-AC40-120B1E7475D5}" type="presParOf" srcId="{74381995-A804-4AE5-A11A-DA7DBF268315}" destId="{6B312469-5056-4B65-BAA8-FC9AE803A3C7}" srcOrd="0" destOrd="0" presId="urn:microsoft.com/office/officeart/2009/3/layout/HorizontalOrganizationChart"/>
    <dgm:cxn modelId="{BD6A5F95-3BCE-4F14-A2A4-E5A7E44010C7}" type="presParOf" srcId="{6B312469-5056-4B65-BAA8-FC9AE803A3C7}" destId="{568C6BE1-80C5-4C0E-8553-A20F89228453}" srcOrd="0" destOrd="0" presId="urn:microsoft.com/office/officeart/2009/3/layout/HorizontalOrganizationChart"/>
    <dgm:cxn modelId="{76C570EE-D56F-4D55-B736-C90C681F794F}" type="presParOf" srcId="{568C6BE1-80C5-4C0E-8553-A20F89228453}" destId="{8EB3F6D3-7568-407F-94B1-F000B11BB9E7}" srcOrd="0" destOrd="0" presId="urn:microsoft.com/office/officeart/2009/3/layout/HorizontalOrganizationChart"/>
    <dgm:cxn modelId="{855B9B2B-40B3-483B-B928-F427B2E3644F}" type="presParOf" srcId="{568C6BE1-80C5-4C0E-8553-A20F89228453}" destId="{49E0CE0C-7C19-463C-B94F-F8D16B7C9B05}" srcOrd="1" destOrd="0" presId="urn:microsoft.com/office/officeart/2009/3/layout/HorizontalOrganizationChart"/>
    <dgm:cxn modelId="{9D9C6D04-D321-445C-97A9-1D58F246C8C3}" type="presParOf" srcId="{6B312469-5056-4B65-BAA8-FC9AE803A3C7}" destId="{DB949EB7-C551-40DD-9431-A97CB26A4E6B}" srcOrd="1" destOrd="0" presId="urn:microsoft.com/office/officeart/2009/3/layout/HorizontalOrganizationChart"/>
    <dgm:cxn modelId="{D8C1800B-A244-410A-A6A3-83E6E20566E4}" type="presParOf" srcId="{DB949EB7-C551-40DD-9431-A97CB26A4E6B}" destId="{C1B242E3-BC0E-4D61-BB1F-308A74C0B28D}" srcOrd="0" destOrd="0" presId="urn:microsoft.com/office/officeart/2009/3/layout/HorizontalOrganizationChart"/>
    <dgm:cxn modelId="{3B211F57-FA28-461F-8DD6-7A9B3DFDB142}" type="presParOf" srcId="{DB949EB7-C551-40DD-9431-A97CB26A4E6B}" destId="{0786BFF8-B9D6-41AF-BF30-9F6B1BEC1E59}" srcOrd="1" destOrd="0" presId="urn:microsoft.com/office/officeart/2009/3/layout/HorizontalOrganizationChart"/>
    <dgm:cxn modelId="{2787E175-671A-4939-813D-C3DF0C7418D4}" type="presParOf" srcId="{0786BFF8-B9D6-41AF-BF30-9F6B1BEC1E59}" destId="{8BDA3116-F496-4212-B7D5-0E70499A208D}" srcOrd="0" destOrd="0" presId="urn:microsoft.com/office/officeart/2009/3/layout/HorizontalOrganizationChart"/>
    <dgm:cxn modelId="{7C1CC44A-E752-4BE8-AC9A-21B8ACC70337}" type="presParOf" srcId="{8BDA3116-F496-4212-B7D5-0E70499A208D}" destId="{0DE20FF3-3149-4767-B0C3-C0699B09D59C}" srcOrd="0" destOrd="0" presId="urn:microsoft.com/office/officeart/2009/3/layout/HorizontalOrganizationChart"/>
    <dgm:cxn modelId="{9256CF46-8C78-4F6A-8D62-7FEC3C5BA6C3}" type="presParOf" srcId="{8BDA3116-F496-4212-B7D5-0E70499A208D}" destId="{E6FBE7EF-07BE-4179-8641-797F26FF2FFD}" srcOrd="1" destOrd="0" presId="urn:microsoft.com/office/officeart/2009/3/layout/HorizontalOrganizationChart"/>
    <dgm:cxn modelId="{B71A9515-A971-46B0-81D8-C30B4084C531}" type="presParOf" srcId="{0786BFF8-B9D6-41AF-BF30-9F6B1BEC1E59}" destId="{BF435B5E-4933-4BED-9516-CADA64B05FF0}" srcOrd="1" destOrd="0" presId="urn:microsoft.com/office/officeart/2009/3/layout/HorizontalOrganizationChart"/>
    <dgm:cxn modelId="{76A4414D-C0E5-4AFD-894A-9CAC640EA178}" type="presParOf" srcId="{BF435B5E-4933-4BED-9516-CADA64B05FF0}" destId="{0CDDAC72-6F31-4A49-BB2C-E484461FB233}" srcOrd="0" destOrd="0" presId="urn:microsoft.com/office/officeart/2009/3/layout/HorizontalOrganizationChart"/>
    <dgm:cxn modelId="{35CFC0BF-A471-459E-9985-4C4B9095D125}" type="presParOf" srcId="{BF435B5E-4933-4BED-9516-CADA64B05FF0}" destId="{A71685ED-04C6-40E8-BAB5-139E850380FC}" srcOrd="1" destOrd="0" presId="urn:microsoft.com/office/officeart/2009/3/layout/HorizontalOrganizationChart"/>
    <dgm:cxn modelId="{5717676A-8ADB-4988-93C3-7A8DC57AF1D0}" type="presParOf" srcId="{A71685ED-04C6-40E8-BAB5-139E850380FC}" destId="{D0747934-F381-428C-BB15-B616BDD491A4}" srcOrd="0" destOrd="0" presId="urn:microsoft.com/office/officeart/2009/3/layout/HorizontalOrganizationChart"/>
    <dgm:cxn modelId="{94AFC73E-9317-4096-8FF7-38AD43B9F71E}" type="presParOf" srcId="{D0747934-F381-428C-BB15-B616BDD491A4}" destId="{276D4841-1A5F-457B-AF8A-AE997028B6E8}" srcOrd="0" destOrd="0" presId="urn:microsoft.com/office/officeart/2009/3/layout/HorizontalOrganizationChart"/>
    <dgm:cxn modelId="{F32CF754-C450-4252-B722-18EE698AAF7C}" type="presParOf" srcId="{D0747934-F381-428C-BB15-B616BDD491A4}" destId="{3923EE26-DC8B-4D72-8522-0197E0E4A506}" srcOrd="1" destOrd="0" presId="urn:microsoft.com/office/officeart/2009/3/layout/HorizontalOrganizationChart"/>
    <dgm:cxn modelId="{89F2BFEE-C205-49CB-A486-C9EFE87AE9A5}" type="presParOf" srcId="{A71685ED-04C6-40E8-BAB5-139E850380FC}" destId="{996EDDF6-6D07-42B5-BEC9-5422B76F9B14}" srcOrd="1" destOrd="0" presId="urn:microsoft.com/office/officeart/2009/3/layout/HorizontalOrganizationChart"/>
    <dgm:cxn modelId="{51B440C2-97BC-48CA-9F45-7F9E1C4C1839}" type="presParOf" srcId="{A71685ED-04C6-40E8-BAB5-139E850380FC}" destId="{80EA7EBA-B072-47BC-9D17-ABE5B79460AA}" srcOrd="2" destOrd="0" presId="urn:microsoft.com/office/officeart/2009/3/layout/HorizontalOrganizationChart"/>
    <dgm:cxn modelId="{D7CB450A-616A-43F2-8AEE-30AA169D955B}" type="presParOf" srcId="{BF435B5E-4933-4BED-9516-CADA64B05FF0}" destId="{D20ECA58-28D2-4564-A2A4-D567154EACAF}" srcOrd="2" destOrd="0" presId="urn:microsoft.com/office/officeart/2009/3/layout/HorizontalOrganizationChart"/>
    <dgm:cxn modelId="{5628329C-6BDD-4817-B2A8-3929E79FEAE5}" type="presParOf" srcId="{BF435B5E-4933-4BED-9516-CADA64B05FF0}" destId="{B8839E79-256F-445C-82D3-B90773969320}" srcOrd="3" destOrd="0" presId="urn:microsoft.com/office/officeart/2009/3/layout/HorizontalOrganizationChart"/>
    <dgm:cxn modelId="{32DF2640-664C-4D6B-9B1F-C205259FFAE1}" type="presParOf" srcId="{B8839E79-256F-445C-82D3-B90773969320}" destId="{BF3BD680-E738-4080-B9F4-CFA6F7513484}" srcOrd="0" destOrd="0" presId="urn:microsoft.com/office/officeart/2009/3/layout/HorizontalOrganizationChart"/>
    <dgm:cxn modelId="{1943D0BA-342E-4522-A0DC-4158964CDE61}" type="presParOf" srcId="{BF3BD680-E738-4080-B9F4-CFA6F7513484}" destId="{BA221FF6-C410-45FF-BA65-9CDC07E6643B}" srcOrd="0" destOrd="0" presId="urn:microsoft.com/office/officeart/2009/3/layout/HorizontalOrganizationChart"/>
    <dgm:cxn modelId="{F847F29A-6C4E-48AC-87C6-07BE95426745}" type="presParOf" srcId="{BF3BD680-E738-4080-B9F4-CFA6F7513484}" destId="{273A9F85-1FE1-445F-8E1A-FA43B35D4D90}" srcOrd="1" destOrd="0" presId="urn:microsoft.com/office/officeart/2009/3/layout/HorizontalOrganizationChart"/>
    <dgm:cxn modelId="{D0E62966-48FA-4E5D-A014-A8AC2892DA08}" type="presParOf" srcId="{B8839E79-256F-445C-82D3-B90773969320}" destId="{48A4D483-1E17-4B19-A62D-7EF5347719C3}" srcOrd="1" destOrd="0" presId="urn:microsoft.com/office/officeart/2009/3/layout/HorizontalOrganizationChart"/>
    <dgm:cxn modelId="{C8A5EC5C-48C2-42B6-99B8-CB23EB46906F}" type="presParOf" srcId="{B8839E79-256F-445C-82D3-B90773969320}" destId="{6773D806-9514-4136-A01F-98E282F5BEA1}" srcOrd="2" destOrd="0" presId="urn:microsoft.com/office/officeart/2009/3/layout/HorizontalOrganizationChart"/>
    <dgm:cxn modelId="{CD87A792-9990-4227-B3BB-42FE73C84BE7}" type="presParOf" srcId="{0786BFF8-B9D6-41AF-BF30-9F6B1BEC1E59}" destId="{52330D34-50B8-4BC7-B632-3303263BA716}" srcOrd="2" destOrd="0" presId="urn:microsoft.com/office/officeart/2009/3/layout/HorizontalOrganizationChart"/>
    <dgm:cxn modelId="{BDAB640E-26FC-44FF-9A01-2522AB12314F}" type="presParOf" srcId="{DB949EB7-C551-40DD-9431-A97CB26A4E6B}" destId="{41561EAC-2590-438D-BEB3-EDD460C07788}" srcOrd="2" destOrd="0" presId="urn:microsoft.com/office/officeart/2009/3/layout/HorizontalOrganizationChart"/>
    <dgm:cxn modelId="{1D9A717C-EA01-4006-A210-A7130717A660}" type="presParOf" srcId="{DB949EB7-C551-40DD-9431-A97CB26A4E6B}" destId="{D98A33D4-DEEF-4087-A33B-31710D3C9E47}" srcOrd="3" destOrd="0" presId="urn:microsoft.com/office/officeart/2009/3/layout/HorizontalOrganizationChart"/>
    <dgm:cxn modelId="{A30A9295-7A49-4E76-BDA6-57D33CBEBA24}" type="presParOf" srcId="{D98A33D4-DEEF-4087-A33B-31710D3C9E47}" destId="{824C900A-D748-4908-BD32-B30C21C2BD02}" srcOrd="0" destOrd="0" presId="urn:microsoft.com/office/officeart/2009/3/layout/HorizontalOrganizationChart"/>
    <dgm:cxn modelId="{F17D5511-4D1F-467A-9B41-0BDBB34F0CBD}" type="presParOf" srcId="{824C900A-D748-4908-BD32-B30C21C2BD02}" destId="{F840EB6C-FA55-418B-86AA-CADB827BDDF8}" srcOrd="0" destOrd="0" presId="urn:microsoft.com/office/officeart/2009/3/layout/HorizontalOrganizationChart"/>
    <dgm:cxn modelId="{0AC752EF-D8BE-4155-AF60-ED6963E95BFB}" type="presParOf" srcId="{824C900A-D748-4908-BD32-B30C21C2BD02}" destId="{039ACF79-3C1E-4477-AF6E-5E0EA53F47BA}" srcOrd="1" destOrd="0" presId="urn:microsoft.com/office/officeart/2009/3/layout/HorizontalOrganizationChart"/>
    <dgm:cxn modelId="{107F6CF5-1C53-42A1-8F85-3F06EB2469E5}" type="presParOf" srcId="{D98A33D4-DEEF-4087-A33B-31710D3C9E47}" destId="{65BEDE83-4F91-4DB0-BE41-532CBEE28509}" srcOrd="1" destOrd="0" presId="urn:microsoft.com/office/officeart/2009/3/layout/HorizontalOrganizationChart"/>
    <dgm:cxn modelId="{3E1FAAE3-B2AA-4243-82D1-C357A78CAAED}" type="presParOf" srcId="{65BEDE83-4F91-4DB0-BE41-532CBEE28509}" destId="{225E9F23-B881-4FED-B3F0-7B0CA4D825B7}" srcOrd="0" destOrd="0" presId="urn:microsoft.com/office/officeart/2009/3/layout/HorizontalOrganizationChart"/>
    <dgm:cxn modelId="{63FCB4A6-13FA-4FC1-BBFE-E31856235D16}" type="presParOf" srcId="{65BEDE83-4F91-4DB0-BE41-532CBEE28509}" destId="{56B5A526-DC67-45D0-8ECC-B950F390D139}" srcOrd="1" destOrd="0" presId="urn:microsoft.com/office/officeart/2009/3/layout/HorizontalOrganizationChart"/>
    <dgm:cxn modelId="{A9FF80AB-ABC9-47ED-92FC-AD2894A3C99E}" type="presParOf" srcId="{56B5A526-DC67-45D0-8ECC-B950F390D139}" destId="{9107B409-AD14-4F55-8EE4-BFC6FCF63DD7}" srcOrd="0" destOrd="0" presId="urn:microsoft.com/office/officeart/2009/3/layout/HorizontalOrganizationChart"/>
    <dgm:cxn modelId="{D8F1B624-9E4F-48EF-8982-0595974A0F65}" type="presParOf" srcId="{9107B409-AD14-4F55-8EE4-BFC6FCF63DD7}" destId="{12A744BD-9D0B-4E2B-BF5F-798D37C0EDC8}" srcOrd="0" destOrd="0" presId="urn:microsoft.com/office/officeart/2009/3/layout/HorizontalOrganizationChart"/>
    <dgm:cxn modelId="{4653F39B-804D-4C42-B5D5-20716E7356A8}" type="presParOf" srcId="{9107B409-AD14-4F55-8EE4-BFC6FCF63DD7}" destId="{6A25C7D6-A91D-4A53-AD1C-E047CAE1252F}" srcOrd="1" destOrd="0" presId="urn:microsoft.com/office/officeart/2009/3/layout/HorizontalOrganizationChart"/>
    <dgm:cxn modelId="{8C7C8BF4-8DEA-48DD-9420-92EC549D45C5}" type="presParOf" srcId="{56B5A526-DC67-45D0-8ECC-B950F390D139}" destId="{C616A571-2C07-44A7-A622-CB5B22D0A686}" srcOrd="1" destOrd="0" presId="urn:microsoft.com/office/officeart/2009/3/layout/HorizontalOrganizationChart"/>
    <dgm:cxn modelId="{A3F18816-B7ED-4749-A8AB-720FA82D00C0}" type="presParOf" srcId="{56B5A526-DC67-45D0-8ECC-B950F390D139}" destId="{30C65495-2677-4C06-A2ED-8BFDC6BDD055}" srcOrd="2" destOrd="0" presId="urn:microsoft.com/office/officeart/2009/3/layout/HorizontalOrganizationChart"/>
    <dgm:cxn modelId="{E28461F4-3F39-4A5C-B2F9-F78E7F31E4CE}" type="presParOf" srcId="{65BEDE83-4F91-4DB0-BE41-532CBEE28509}" destId="{34C4A882-45C7-4141-B765-2AC1303DC81E}" srcOrd="2" destOrd="0" presId="urn:microsoft.com/office/officeart/2009/3/layout/HorizontalOrganizationChart"/>
    <dgm:cxn modelId="{0F51DDCF-A71E-4E8D-9C4A-031EE5B9333E}" type="presParOf" srcId="{65BEDE83-4F91-4DB0-BE41-532CBEE28509}" destId="{AD33AACE-7B08-467F-87FC-00E5D6406502}" srcOrd="3" destOrd="0" presId="urn:microsoft.com/office/officeart/2009/3/layout/HorizontalOrganizationChart"/>
    <dgm:cxn modelId="{96DDA49A-8F17-4DE7-A4DC-2DF0BB99FC14}" type="presParOf" srcId="{AD33AACE-7B08-467F-87FC-00E5D6406502}" destId="{C62C5F0C-5FF9-4922-B5FC-7FDD9967D955}" srcOrd="0" destOrd="0" presId="urn:microsoft.com/office/officeart/2009/3/layout/HorizontalOrganizationChart"/>
    <dgm:cxn modelId="{9E0C4718-B1C5-452B-B1EA-A3A96E90D86E}" type="presParOf" srcId="{C62C5F0C-5FF9-4922-B5FC-7FDD9967D955}" destId="{5FAD39BD-8568-44E6-8F7C-14A311C4DDD6}" srcOrd="0" destOrd="0" presId="urn:microsoft.com/office/officeart/2009/3/layout/HorizontalOrganizationChart"/>
    <dgm:cxn modelId="{0F13A576-D019-4421-9FDE-D9A4DF79889E}" type="presParOf" srcId="{C62C5F0C-5FF9-4922-B5FC-7FDD9967D955}" destId="{B91C744E-8E19-4E03-9E1F-4E8A2DB42CAB}" srcOrd="1" destOrd="0" presId="urn:microsoft.com/office/officeart/2009/3/layout/HorizontalOrganizationChart"/>
    <dgm:cxn modelId="{9013F705-C13A-4B14-8A88-69C992FF47A4}" type="presParOf" srcId="{AD33AACE-7B08-467F-87FC-00E5D6406502}" destId="{1C889890-EE9A-4942-8C67-24996DA45E20}" srcOrd="1" destOrd="0" presId="urn:microsoft.com/office/officeart/2009/3/layout/HorizontalOrganizationChart"/>
    <dgm:cxn modelId="{BFAA69C5-CDB5-4BE2-9788-5AB7BA8799E7}" type="presParOf" srcId="{AD33AACE-7B08-467F-87FC-00E5D6406502}" destId="{2EA4B243-E15B-4CCE-823D-0438A4A66A2D}" srcOrd="2" destOrd="0" presId="urn:microsoft.com/office/officeart/2009/3/layout/HorizontalOrganizationChart"/>
    <dgm:cxn modelId="{DF454F79-0951-49BB-9826-5F386AC47415}" type="presParOf" srcId="{D98A33D4-DEEF-4087-A33B-31710D3C9E47}" destId="{49DEC291-98FA-4BD5-B9A0-BC1E04055E28}" srcOrd="2" destOrd="0" presId="urn:microsoft.com/office/officeart/2009/3/layout/HorizontalOrganizationChart"/>
    <dgm:cxn modelId="{7B20965B-C374-43C4-A635-BDD1A34EF71A}" type="presParOf" srcId="{6B312469-5056-4B65-BAA8-FC9AE803A3C7}" destId="{E6FD1164-1CDE-4493-961A-0C25BE0B5BA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874C86-5EA7-411F-AB5D-0C53F50478B2}" type="doc">
      <dgm:prSet loTypeId="urn:microsoft.com/office/officeart/2005/8/layout/venn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C84A1150-A5E1-4905-BBD9-6F177BD21CB9}">
      <dgm:prSet phldrT="[Texto]"/>
      <dgm:spPr/>
      <dgm:t>
        <a:bodyPr/>
        <a:lstStyle/>
        <a:p>
          <a:r>
            <a:rPr lang="es-MX" b="1" noProof="0" dirty="0"/>
            <a:t>Enteros</a:t>
          </a:r>
        </a:p>
      </dgm:t>
    </dgm:pt>
    <dgm:pt modelId="{C1896DBC-1704-4796-A743-F402CDE6DC84}" type="parTrans" cxnId="{DA72800E-EA01-4D8C-8672-D9B3A60FD467}">
      <dgm:prSet/>
      <dgm:spPr/>
      <dgm:t>
        <a:bodyPr/>
        <a:lstStyle/>
        <a:p>
          <a:endParaRPr lang="es-MX" b="1" noProof="0" dirty="0"/>
        </a:p>
      </dgm:t>
    </dgm:pt>
    <dgm:pt modelId="{91A37E13-F47E-4878-8348-489826D87E50}" type="sibTrans" cxnId="{DA72800E-EA01-4D8C-8672-D9B3A60FD467}">
      <dgm:prSet/>
      <dgm:spPr/>
      <dgm:t>
        <a:bodyPr/>
        <a:lstStyle/>
        <a:p>
          <a:endParaRPr lang="es-MX" b="1" noProof="0" dirty="0"/>
        </a:p>
      </dgm:t>
    </dgm:pt>
    <dgm:pt modelId="{A30D53E4-9034-43D8-A91D-F4531C408E59}">
      <dgm:prSet phldrT="[Texto]"/>
      <dgm:spPr/>
      <dgm:t>
        <a:bodyPr/>
        <a:lstStyle/>
        <a:p>
          <a:r>
            <a:rPr lang="es-MX" b="1" noProof="0" dirty="0"/>
            <a:t>Flotantes</a:t>
          </a:r>
        </a:p>
      </dgm:t>
    </dgm:pt>
    <dgm:pt modelId="{8BEBF89A-5CAD-4706-9895-07B7D9E0F665}" type="parTrans" cxnId="{1A288EDF-A006-4325-AF9C-0EAAE936174B}">
      <dgm:prSet/>
      <dgm:spPr/>
      <dgm:t>
        <a:bodyPr/>
        <a:lstStyle/>
        <a:p>
          <a:endParaRPr lang="es-MX" b="1" noProof="0" dirty="0"/>
        </a:p>
      </dgm:t>
    </dgm:pt>
    <dgm:pt modelId="{9BB183FE-7F6A-4AD4-9F26-CB0D40D072A9}" type="sibTrans" cxnId="{1A288EDF-A006-4325-AF9C-0EAAE936174B}">
      <dgm:prSet/>
      <dgm:spPr/>
      <dgm:t>
        <a:bodyPr/>
        <a:lstStyle/>
        <a:p>
          <a:endParaRPr lang="es-MX" b="1" noProof="0" dirty="0"/>
        </a:p>
      </dgm:t>
    </dgm:pt>
    <dgm:pt modelId="{6083B6D2-FF9C-49C0-8AE9-4C99883A8400}">
      <dgm:prSet phldrT="[Texto]"/>
      <dgm:spPr/>
      <dgm:t>
        <a:bodyPr/>
        <a:lstStyle/>
        <a:p>
          <a:r>
            <a:rPr lang="es-MX" b="1" noProof="0" dirty="0"/>
            <a:t>Strings (Textos)</a:t>
          </a:r>
        </a:p>
      </dgm:t>
    </dgm:pt>
    <dgm:pt modelId="{77FFA3CE-E1E0-4417-B683-A247E780E0ED}" type="parTrans" cxnId="{A1C17B44-D110-4747-A928-6A7BBBF3078D}">
      <dgm:prSet/>
      <dgm:spPr/>
      <dgm:t>
        <a:bodyPr/>
        <a:lstStyle/>
        <a:p>
          <a:endParaRPr lang="es-MX" b="1" noProof="0" dirty="0"/>
        </a:p>
      </dgm:t>
    </dgm:pt>
    <dgm:pt modelId="{7BFDCDA0-9B13-46F6-B392-BE17F3351D74}" type="sibTrans" cxnId="{A1C17B44-D110-4747-A928-6A7BBBF3078D}">
      <dgm:prSet/>
      <dgm:spPr/>
      <dgm:t>
        <a:bodyPr/>
        <a:lstStyle/>
        <a:p>
          <a:endParaRPr lang="es-MX" b="1" noProof="0" dirty="0"/>
        </a:p>
      </dgm:t>
    </dgm:pt>
    <dgm:pt modelId="{EC252CC1-CA9F-4B0D-86DB-2E0A15707FAE}">
      <dgm:prSet phldrT="[Texto]"/>
      <dgm:spPr/>
      <dgm:t>
        <a:bodyPr/>
        <a:lstStyle/>
        <a:p>
          <a:r>
            <a:rPr lang="es-MX" b="1" noProof="0" dirty="0"/>
            <a:t>Booleanos</a:t>
          </a:r>
        </a:p>
      </dgm:t>
    </dgm:pt>
    <dgm:pt modelId="{DDB0FC07-6A57-4013-9302-DC98FDC1A1D5}" type="parTrans" cxnId="{50CBDDA6-7645-4EC0-800E-BA65D893A066}">
      <dgm:prSet/>
      <dgm:spPr/>
      <dgm:t>
        <a:bodyPr/>
        <a:lstStyle/>
        <a:p>
          <a:endParaRPr lang="es-MX" b="1" noProof="0" dirty="0"/>
        </a:p>
      </dgm:t>
    </dgm:pt>
    <dgm:pt modelId="{64884D80-7859-4DFD-8B9E-6552BAFF8DAA}" type="sibTrans" cxnId="{50CBDDA6-7645-4EC0-800E-BA65D893A066}">
      <dgm:prSet/>
      <dgm:spPr/>
      <dgm:t>
        <a:bodyPr/>
        <a:lstStyle/>
        <a:p>
          <a:endParaRPr lang="es-MX" b="1" noProof="0" dirty="0"/>
        </a:p>
      </dgm:t>
    </dgm:pt>
    <dgm:pt modelId="{AEF44B04-2A90-45CC-A243-5AAA90253764}">
      <dgm:prSet phldrT="[Texto]"/>
      <dgm:spPr/>
      <dgm:t>
        <a:bodyPr/>
        <a:lstStyle/>
        <a:p>
          <a:r>
            <a:rPr lang="es-MX" b="1" noProof="0" dirty="0"/>
            <a:t>Timestamps</a:t>
          </a:r>
        </a:p>
      </dgm:t>
    </dgm:pt>
    <dgm:pt modelId="{7565410E-F689-4342-B921-7652F8AAA25A}" type="parTrans" cxnId="{8BA46F49-F908-48CB-8DA2-E64C452987A1}">
      <dgm:prSet/>
      <dgm:spPr/>
      <dgm:t>
        <a:bodyPr/>
        <a:lstStyle/>
        <a:p>
          <a:endParaRPr lang="es-MX" b="1" noProof="0" dirty="0"/>
        </a:p>
      </dgm:t>
    </dgm:pt>
    <dgm:pt modelId="{55FEA88E-99FE-4804-8BB9-CAF5BCC7D6A5}" type="sibTrans" cxnId="{8BA46F49-F908-48CB-8DA2-E64C452987A1}">
      <dgm:prSet/>
      <dgm:spPr/>
      <dgm:t>
        <a:bodyPr/>
        <a:lstStyle/>
        <a:p>
          <a:endParaRPr lang="es-MX" b="1" noProof="0" dirty="0"/>
        </a:p>
      </dgm:t>
    </dgm:pt>
    <dgm:pt modelId="{73EEBDA7-7605-42F6-8CED-4986103B78B0}">
      <dgm:prSet phldrT="[Texto]"/>
      <dgm:spPr/>
      <dgm:t>
        <a:bodyPr/>
        <a:lstStyle/>
        <a:p>
          <a:r>
            <a:rPr lang="es-MX" b="1" noProof="0" dirty="0"/>
            <a:t>Complejos</a:t>
          </a:r>
        </a:p>
      </dgm:t>
    </dgm:pt>
    <dgm:pt modelId="{9C9C7168-10B5-4EA8-9A2A-7779285985DE}" type="parTrans" cxnId="{37E8F2E6-3970-46DB-9247-29536B486481}">
      <dgm:prSet/>
      <dgm:spPr/>
      <dgm:t>
        <a:bodyPr/>
        <a:lstStyle/>
        <a:p>
          <a:endParaRPr lang="es-MX" b="1" noProof="0" dirty="0"/>
        </a:p>
      </dgm:t>
    </dgm:pt>
    <dgm:pt modelId="{1B89A82C-FB5E-43DE-8E69-14C10E7A71F3}" type="sibTrans" cxnId="{37E8F2E6-3970-46DB-9247-29536B486481}">
      <dgm:prSet/>
      <dgm:spPr/>
      <dgm:t>
        <a:bodyPr/>
        <a:lstStyle/>
        <a:p>
          <a:endParaRPr lang="es-MX" b="1" noProof="0" dirty="0"/>
        </a:p>
      </dgm:t>
    </dgm:pt>
    <dgm:pt modelId="{9DCA9ACD-D2CF-42FA-BA39-B62D65555A15}" type="pres">
      <dgm:prSet presAssocID="{55874C86-5EA7-411F-AB5D-0C53F50478B2}" presName="Name0" presStyleCnt="0">
        <dgm:presLayoutVars>
          <dgm:dir/>
          <dgm:resizeHandles val="exact"/>
        </dgm:presLayoutVars>
      </dgm:prSet>
      <dgm:spPr/>
    </dgm:pt>
    <dgm:pt modelId="{A9ACD969-15C1-45BB-B954-FC58685FD169}" type="pres">
      <dgm:prSet presAssocID="{C84A1150-A5E1-4905-BBD9-6F177BD21CB9}" presName="Name5" presStyleLbl="vennNode1" presStyleIdx="0" presStyleCnt="6">
        <dgm:presLayoutVars>
          <dgm:bulletEnabled val="1"/>
        </dgm:presLayoutVars>
      </dgm:prSet>
      <dgm:spPr/>
    </dgm:pt>
    <dgm:pt modelId="{992D5691-B2B4-4587-8773-989BDD76269D}" type="pres">
      <dgm:prSet presAssocID="{91A37E13-F47E-4878-8348-489826D87E50}" presName="space" presStyleCnt="0"/>
      <dgm:spPr/>
    </dgm:pt>
    <dgm:pt modelId="{0A17714C-3E08-4D04-B0CE-6D2820E42202}" type="pres">
      <dgm:prSet presAssocID="{A30D53E4-9034-43D8-A91D-F4531C408E59}" presName="Name5" presStyleLbl="vennNode1" presStyleIdx="1" presStyleCnt="6">
        <dgm:presLayoutVars>
          <dgm:bulletEnabled val="1"/>
        </dgm:presLayoutVars>
      </dgm:prSet>
      <dgm:spPr/>
    </dgm:pt>
    <dgm:pt modelId="{2717B512-8AAB-4789-9D1A-CAD6AAC1BB12}" type="pres">
      <dgm:prSet presAssocID="{9BB183FE-7F6A-4AD4-9F26-CB0D40D072A9}" presName="space" presStyleCnt="0"/>
      <dgm:spPr/>
    </dgm:pt>
    <dgm:pt modelId="{2EAF7A44-8257-4B9C-BE23-407006163348}" type="pres">
      <dgm:prSet presAssocID="{6083B6D2-FF9C-49C0-8AE9-4C99883A8400}" presName="Name5" presStyleLbl="vennNode1" presStyleIdx="2" presStyleCnt="6">
        <dgm:presLayoutVars>
          <dgm:bulletEnabled val="1"/>
        </dgm:presLayoutVars>
      </dgm:prSet>
      <dgm:spPr/>
    </dgm:pt>
    <dgm:pt modelId="{90D60AAB-740B-43A6-8AA6-BBA03B47D963}" type="pres">
      <dgm:prSet presAssocID="{7BFDCDA0-9B13-46F6-B392-BE17F3351D74}" presName="space" presStyleCnt="0"/>
      <dgm:spPr/>
    </dgm:pt>
    <dgm:pt modelId="{0E72487D-0BEA-488D-B285-1DB06BE196DD}" type="pres">
      <dgm:prSet presAssocID="{EC252CC1-CA9F-4B0D-86DB-2E0A15707FAE}" presName="Name5" presStyleLbl="vennNode1" presStyleIdx="3" presStyleCnt="6">
        <dgm:presLayoutVars>
          <dgm:bulletEnabled val="1"/>
        </dgm:presLayoutVars>
      </dgm:prSet>
      <dgm:spPr/>
    </dgm:pt>
    <dgm:pt modelId="{31613D70-3E64-44B2-AA3D-21C21F22D6A7}" type="pres">
      <dgm:prSet presAssocID="{64884D80-7859-4DFD-8B9E-6552BAFF8DAA}" presName="space" presStyleCnt="0"/>
      <dgm:spPr/>
    </dgm:pt>
    <dgm:pt modelId="{F7113559-4F44-4822-B03C-0D5B3B6A523C}" type="pres">
      <dgm:prSet presAssocID="{AEF44B04-2A90-45CC-A243-5AAA90253764}" presName="Name5" presStyleLbl="vennNode1" presStyleIdx="4" presStyleCnt="6">
        <dgm:presLayoutVars>
          <dgm:bulletEnabled val="1"/>
        </dgm:presLayoutVars>
      </dgm:prSet>
      <dgm:spPr/>
    </dgm:pt>
    <dgm:pt modelId="{D3996564-5F3C-4DFC-8F4A-399A4DD80CC0}" type="pres">
      <dgm:prSet presAssocID="{55FEA88E-99FE-4804-8BB9-CAF5BCC7D6A5}" presName="space" presStyleCnt="0"/>
      <dgm:spPr/>
    </dgm:pt>
    <dgm:pt modelId="{1825FC02-C179-425B-82F6-6BAFF25952DE}" type="pres">
      <dgm:prSet presAssocID="{73EEBDA7-7605-42F6-8CED-4986103B78B0}" presName="Name5" presStyleLbl="vennNode1" presStyleIdx="5" presStyleCnt="6">
        <dgm:presLayoutVars>
          <dgm:bulletEnabled val="1"/>
        </dgm:presLayoutVars>
      </dgm:prSet>
      <dgm:spPr/>
    </dgm:pt>
  </dgm:ptLst>
  <dgm:cxnLst>
    <dgm:cxn modelId="{DA72800E-EA01-4D8C-8672-D9B3A60FD467}" srcId="{55874C86-5EA7-411F-AB5D-0C53F50478B2}" destId="{C84A1150-A5E1-4905-BBD9-6F177BD21CB9}" srcOrd="0" destOrd="0" parTransId="{C1896DBC-1704-4796-A743-F402CDE6DC84}" sibTransId="{91A37E13-F47E-4878-8348-489826D87E50}"/>
    <dgm:cxn modelId="{93DAFA63-A14C-4C49-AE04-7C0FC049DFD9}" type="presOf" srcId="{A30D53E4-9034-43D8-A91D-F4531C408E59}" destId="{0A17714C-3E08-4D04-B0CE-6D2820E42202}" srcOrd="0" destOrd="0" presId="urn:microsoft.com/office/officeart/2005/8/layout/venn3"/>
    <dgm:cxn modelId="{578D2444-ABAB-4AF3-AB0F-3D94051B7B86}" type="presOf" srcId="{73EEBDA7-7605-42F6-8CED-4986103B78B0}" destId="{1825FC02-C179-425B-82F6-6BAFF25952DE}" srcOrd="0" destOrd="0" presId="urn:microsoft.com/office/officeart/2005/8/layout/venn3"/>
    <dgm:cxn modelId="{A1C17B44-D110-4747-A928-6A7BBBF3078D}" srcId="{55874C86-5EA7-411F-AB5D-0C53F50478B2}" destId="{6083B6D2-FF9C-49C0-8AE9-4C99883A8400}" srcOrd="2" destOrd="0" parTransId="{77FFA3CE-E1E0-4417-B683-A247E780E0ED}" sibTransId="{7BFDCDA0-9B13-46F6-B392-BE17F3351D74}"/>
    <dgm:cxn modelId="{8BA46F49-F908-48CB-8DA2-E64C452987A1}" srcId="{55874C86-5EA7-411F-AB5D-0C53F50478B2}" destId="{AEF44B04-2A90-45CC-A243-5AAA90253764}" srcOrd="4" destOrd="0" parTransId="{7565410E-F689-4342-B921-7652F8AAA25A}" sibTransId="{55FEA88E-99FE-4804-8BB9-CAF5BCC7D6A5}"/>
    <dgm:cxn modelId="{1FE06F8C-C40D-4203-99B7-D5E544A90970}" type="presOf" srcId="{6083B6D2-FF9C-49C0-8AE9-4C99883A8400}" destId="{2EAF7A44-8257-4B9C-BE23-407006163348}" srcOrd="0" destOrd="0" presId="urn:microsoft.com/office/officeart/2005/8/layout/venn3"/>
    <dgm:cxn modelId="{100C48A4-A37F-49EC-8AA0-E27A3D562AFB}" type="presOf" srcId="{AEF44B04-2A90-45CC-A243-5AAA90253764}" destId="{F7113559-4F44-4822-B03C-0D5B3B6A523C}" srcOrd="0" destOrd="0" presId="urn:microsoft.com/office/officeart/2005/8/layout/venn3"/>
    <dgm:cxn modelId="{50CBDDA6-7645-4EC0-800E-BA65D893A066}" srcId="{55874C86-5EA7-411F-AB5D-0C53F50478B2}" destId="{EC252CC1-CA9F-4B0D-86DB-2E0A15707FAE}" srcOrd="3" destOrd="0" parTransId="{DDB0FC07-6A57-4013-9302-DC98FDC1A1D5}" sibTransId="{64884D80-7859-4DFD-8B9E-6552BAFF8DAA}"/>
    <dgm:cxn modelId="{3C2CB6B6-D74C-488F-A9FD-63B31683A053}" type="presOf" srcId="{C84A1150-A5E1-4905-BBD9-6F177BD21CB9}" destId="{A9ACD969-15C1-45BB-B954-FC58685FD169}" srcOrd="0" destOrd="0" presId="urn:microsoft.com/office/officeart/2005/8/layout/venn3"/>
    <dgm:cxn modelId="{180939B8-54AE-4262-9428-A27023B13791}" type="presOf" srcId="{EC252CC1-CA9F-4B0D-86DB-2E0A15707FAE}" destId="{0E72487D-0BEA-488D-B285-1DB06BE196DD}" srcOrd="0" destOrd="0" presId="urn:microsoft.com/office/officeart/2005/8/layout/venn3"/>
    <dgm:cxn modelId="{1A288EDF-A006-4325-AF9C-0EAAE936174B}" srcId="{55874C86-5EA7-411F-AB5D-0C53F50478B2}" destId="{A30D53E4-9034-43D8-A91D-F4531C408E59}" srcOrd="1" destOrd="0" parTransId="{8BEBF89A-5CAD-4706-9895-07B7D9E0F665}" sibTransId="{9BB183FE-7F6A-4AD4-9F26-CB0D40D072A9}"/>
    <dgm:cxn modelId="{37E8F2E6-3970-46DB-9247-29536B486481}" srcId="{55874C86-5EA7-411F-AB5D-0C53F50478B2}" destId="{73EEBDA7-7605-42F6-8CED-4986103B78B0}" srcOrd="5" destOrd="0" parTransId="{9C9C7168-10B5-4EA8-9A2A-7779285985DE}" sibTransId="{1B89A82C-FB5E-43DE-8E69-14C10E7A71F3}"/>
    <dgm:cxn modelId="{048293FB-6B5D-4A49-A84B-22520366930A}" type="presOf" srcId="{55874C86-5EA7-411F-AB5D-0C53F50478B2}" destId="{9DCA9ACD-D2CF-42FA-BA39-B62D65555A15}" srcOrd="0" destOrd="0" presId="urn:microsoft.com/office/officeart/2005/8/layout/venn3"/>
    <dgm:cxn modelId="{366AE975-2F11-43A0-AB8A-61D6F708E645}" type="presParOf" srcId="{9DCA9ACD-D2CF-42FA-BA39-B62D65555A15}" destId="{A9ACD969-15C1-45BB-B954-FC58685FD169}" srcOrd="0" destOrd="0" presId="urn:microsoft.com/office/officeart/2005/8/layout/venn3"/>
    <dgm:cxn modelId="{9E112163-0D2B-4188-BE22-3E8C42AD8796}" type="presParOf" srcId="{9DCA9ACD-D2CF-42FA-BA39-B62D65555A15}" destId="{992D5691-B2B4-4587-8773-989BDD76269D}" srcOrd="1" destOrd="0" presId="urn:microsoft.com/office/officeart/2005/8/layout/venn3"/>
    <dgm:cxn modelId="{0DABB058-71E9-4DA9-AE86-BAA59EF37CFF}" type="presParOf" srcId="{9DCA9ACD-D2CF-42FA-BA39-B62D65555A15}" destId="{0A17714C-3E08-4D04-B0CE-6D2820E42202}" srcOrd="2" destOrd="0" presId="urn:microsoft.com/office/officeart/2005/8/layout/venn3"/>
    <dgm:cxn modelId="{48A4CA02-14EC-4977-9DEE-985E872DE388}" type="presParOf" srcId="{9DCA9ACD-D2CF-42FA-BA39-B62D65555A15}" destId="{2717B512-8AAB-4789-9D1A-CAD6AAC1BB12}" srcOrd="3" destOrd="0" presId="urn:microsoft.com/office/officeart/2005/8/layout/venn3"/>
    <dgm:cxn modelId="{5CC7BE85-5B2D-4684-B870-EE3E5DBDB003}" type="presParOf" srcId="{9DCA9ACD-D2CF-42FA-BA39-B62D65555A15}" destId="{2EAF7A44-8257-4B9C-BE23-407006163348}" srcOrd="4" destOrd="0" presId="urn:microsoft.com/office/officeart/2005/8/layout/venn3"/>
    <dgm:cxn modelId="{C2CB3E43-9BDA-4A4A-8235-7B8B3175DB6C}" type="presParOf" srcId="{9DCA9ACD-D2CF-42FA-BA39-B62D65555A15}" destId="{90D60AAB-740B-43A6-8AA6-BBA03B47D963}" srcOrd="5" destOrd="0" presId="urn:microsoft.com/office/officeart/2005/8/layout/venn3"/>
    <dgm:cxn modelId="{443AD189-ED52-4093-B7EB-851F289AE0E6}" type="presParOf" srcId="{9DCA9ACD-D2CF-42FA-BA39-B62D65555A15}" destId="{0E72487D-0BEA-488D-B285-1DB06BE196DD}" srcOrd="6" destOrd="0" presId="urn:microsoft.com/office/officeart/2005/8/layout/venn3"/>
    <dgm:cxn modelId="{BC807433-CA5E-4550-8C5C-C59C6C8D2462}" type="presParOf" srcId="{9DCA9ACD-D2CF-42FA-BA39-B62D65555A15}" destId="{31613D70-3E64-44B2-AA3D-21C21F22D6A7}" srcOrd="7" destOrd="0" presId="urn:microsoft.com/office/officeart/2005/8/layout/venn3"/>
    <dgm:cxn modelId="{C08E8D5C-5C1C-49E4-810E-584835243764}" type="presParOf" srcId="{9DCA9ACD-D2CF-42FA-BA39-B62D65555A15}" destId="{F7113559-4F44-4822-B03C-0D5B3B6A523C}" srcOrd="8" destOrd="0" presId="urn:microsoft.com/office/officeart/2005/8/layout/venn3"/>
    <dgm:cxn modelId="{FF089A11-1FA6-4106-944F-E4D467BA3B84}" type="presParOf" srcId="{9DCA9ACD-D2CF-42FA-BA39-B62D65555A15}" destId="{D3996564-5F3C-4DFC-8F4A-399A4DD80CC0}" srcOrd="9" destOrd="0" presId="urn:microsoft.com/office/officeart/2005/8/layout/venn3"/>
    <dgm:cxn modelId="{05D2C506-D824-4363-A394-8EE95B52325D}" type="presParOf" srcId="{9DCA9ACD-D2CF-42FA-BA39-B62D65555A15}" destId="{1825FC02-C179-425B-82F6-6BAFF25952DE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A98CEC-0CCF-4746-90C9-C75F1D731DF4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E3F64D5-DBE2-4D92-B974-6EDDBC87EAAF}">
      <dgm:prSet phldrT="[Texto]"/>
      <dgm:spPr/>
      <dgm:t>
        <a:bodyPr/>
        <a:lstStyle/>
        <a:p>
          <a:r>
            <a:rPr lang="en-GB" noProof="0" dirty="0"/>
            <a:t>Human eyes are drawn to colours and patterns</a:t>
          </a:r>
        </a:p>
      </dgm:t>
    </dgm:pt>
    <dgm:pt modelId="{E1B2949F-305E-4366-AF0E-8BB26FBE5C26}" type="parTrans" cxnId="{2A9DFDEB-B8D8-4F85-BC81-F83EA1230B39}">
      <dgm:prSet/>
      <dgm:spPr/>
      <dgm:t>
        <a:bodyPr/>
        <a:lstStyle/>
        <a:p>
          <a:endParaRPr lang="en-GB" noProof="0" dirty="0"/>
        </a:p>
      </dgm:t>
    </dgm:pt>
    <dgm:pt modelId="{E66B00F4-6004-4C83-9693-F1F7F0963B56}" type="sibTrans" cxnId="{2A9DFDEB-B8D8-4F85-BC81-F83EA1230B39}">
      <dgm:prSet/>
      <dgm:spPr/>
      <dgm:t>
        <a:bodyPr/>
        <a:lstStyle/>
        <a:p>
          <a:endParaRPr lang="en-GB" noProof="0" dirty="0"/>
        </a:p>
      </dgm:t>
    </dgm:pt>
    <dgm:pt modelId="{91822BE7-50BC-4F72-ACD4-E16981D08D38}">
      <dgm:prSet phldrT="[Texto]"/>
      <dgm:spPr/>
      <dgm:t>
        <a:bodyPr/>
        <a:lstStyle/>
        <a:p>
          <a:r>
            <a:rPr lang="en-GB" noProof="0" dirty="0"/>
            <a:t>Outliers can be identified faster</a:t>
          </a:r>
        </a:p>
      </dgm:t>
    </dgm:pt>
    <dgm:pt modelId="{C45F4FBC-5156-4BFC-B1AD-65E24EBE5C82}" type="parTrans" cxnId="{E71CC676-2EAE-4175-8442-FE7F0DDE298F}">
      <dgm:prSet/>
      <dgm:spPr/>
      <dgm:t>
        <a:bodyPr/>
        <a:lstStyle/>
        <a:p>
          <a:endParaRPr lang="en-GB" noProof="0" dirty="0"/>
        </a:p>
      </dgm:t>
    </dgm:pt>
    <dgm:pt modelId="{DA8DCC3C-694A-4B9E-B7AB-7227E578A4DC}" type="sibTrans" cxnId="{E71CC676-2EAE-4175-8442-FE7F0DDE298F}">
      <dgm:prSet/>
      <dgm:spPr/>
      <dgm:t>
        <a:bodyPr/>
        <a:lstStyle/>
        <a:p>
          <a:endParaRPr lang="en-GB" noProof="0" dirty="0"/>
        </a:p>
      </dgm:t>
    </dgm:pt>
    <dgm:pt modelId="{ACB26EFF-11F7-46F6-A097-3D15282DCDE3}">
      <dgm:prSet phldrT="[Texto]"/>
      <dgm:spPr/>
      <dgm:t>
        <a:bodyPr/>
        <a:lstStyle/>
        <a:p>
          <a:r>
            <a:rPr lang="en-GB" noProof="0" dirty="0"/>
            <a:t>Correlations and patterns emerge</a:t>
          </a:r>
        </a:p>
      </dgm:t>
    </dgm:pt>
    <dgm:pt modelId="{CE50407D-C8F3-4B6C-8B25-336EC7032837}" type="parTrans" cxnId="{E3D7ECDE-597D-4D7E-A691-7DE863A37B03}">
      <dgm:prSet/>
      <dgm:spPr/>
      <dgm:t>
        <a:bodyPr/>
        <a:lstStyle/>
        <a:p>
          <a:endParaRPr lang="en-GB" noProof="0" dirty="0"/>
        </a:p>
      </dgm:t>
    </dgm:pt>
    <dgm:pt modelId="{5E309A1D-8680-4986-898A-7C2DF7CAC9E4}" type="sibTrans" cxnId="{E3D7ECDE-597D-4D7E-A691-7DE863A37B03}">
      <dgm:prSet/>
      <dgm:spPr/>
      <dgm:t>
        <a:bodyPr/>
        <a:lstStyle/>
        <a:p>
          <a:endParaRPr lang="en-GB" noProof="0" dirty="0"/>
        </a:p>
      </dgm:t>
    </dgm:pt>
    <dgm:pt modelId="{14F4D47A-3700-4E55-BCA7-0ED16ECE5ECF}">
      <dgm:prSet phldrT="[Texto]"/>
      <dgm:spPr/>
      <dgm:t>
        <a:bodyPr/>
        <a:lstStyle/>
        <a:p>
          <a:r>
            <a:rPr lang="en-GB" noProof="0" dirty="0"/>
            <a:t>Comparisons can be made easily</a:t>
          </a:r>
        </a:p>
      </dgm:t>
    </dgm:pt>
    <dgm:pt modelId="{4E74EAD5-56F3-40F5-8697-7B43083D4D82}" type="parTrans" cxnId="{C8ABE3B9-C3A1-41B0-ACC0-E83F352DA20F}">
      <dgm:prSet/>
      <dgm:spPr/>
      <dgm:t>
        <a:bodyPr/>
        <a:lstStyle/>
        <a:p>
          <a:endParaRPr lang="es-MX"/>
        </a:p>
      </dgm:t>
    </dgm:pt>
    <dgm:pt modelId="{EB4F599D-66B4-49C2-8200-FADE8C33B5B1}" type="sibTrans" cxnId="{C8ABE3B9-C3A1-41B0-ACC0-E83F352DA20F}">
      <dgm:prSet/>
      <dgm:spPr/>
      <dgm:t>
        <a:bodyPr/>
        <a:lstStyle/>
        <a:p>
          <a:endParaRPr lang="es-MX"/>
        </a:p>
      </dgm:t>
    </dgm:pt>
    <dgm:pt modelId="{EAD1C27A-A545-47CB-8275-E67B499D363A}" type="pres">
      <dgm:prSet presAssocID="{34A98CEC-0CCF-4746-90C9-C75F1D731DF4}" presName="Name0" presStyleCnt="0">
        <dgm:presLayoutVars>
          <dgm:dir/>
          <dgm:resizeHandles val="exact"/>
        </dgm:presLayoutVars>
      </dgm:prSet>
      <dgm:spPr/>
    </dgm:pt>
    <dgm:pt modelId="{D369E869-979A-416A-8852-40ED87C78338}" type="pres">
      <dgm:prSet presAssocID="{EE3F64D5-DBE2-4D92-B974-6EDDBC87EAAF}" presName="composite" presStyleCnt="0"/>
      <dgm:spPr/>
    </dgm:pt>
    <dgm:pt modelId="{CFA3FE98-43E3-4934-AFB8-A4B6C4143774}" type="pres">
      <dgm:prSet presAssocID="{EE3F64D5-DBE2-4D92-B974-6EDDBC87EAAF}" presName="rect1" presStyleLbl="trAlignAcc1" presStyleIdx="0" presStyleCnt="4" custScaleX="139386">
        <dgm:presLayoutVars>
          <dgm:bulletEnabled val="1"/>
        </dgm:presLayoutVars>
      </dgm:prSet>
      <dgm:spPr/>
    </dgm:pt>
    <dgm:pt modelId="{1B2751C3-BFF2-4973-B777-DE84163CE565}" type="pres">
      <dgm:prSet presAssocID="{EE3F64D5-DBE2-4D92-B974-6EDDBC87EAAF}" presName="rect2" presStyleLbl="fgImgPlace1" presStyleIdx="0" presStyleCnt="4" custLinFactX="-42574" custLinFactNeighborX="-100000" custLinFactNeighborY="-3274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488" t="30221" r="-1644" b="34159"/>
          </a:stretch>
        </a:blipFill>
      </dgm:spPr>
    </dgm:pt>
    <dgm:pt modelId="{3B92E7E6-F1AD-442D-937B-0260CF20386B}" type="pres">
      <dgm:prSet presAssocID="{E66B00F4-6004-4C83-9693-F1F7F0963B56}" presName="sibTrans" presStyleCnt="0"/>
      <dgm:spPr/>
    </dgm:pt>
    <dgm:pt modelId="{6F281470-3E9D-46DC-BB90-048199E3F0DA}" type="pres">
      <dgm:prSet presAssocID="{91822BE7-50BC-4F72-ACD4-E16981D08D38}" presName="composite" presStyleCnt="0"/>
      <dgm:spPr/>
    </dgm:pt>
    <dgm:pt modelId="{BDC8A8B4-E926-4946-B04C-0101CF32C188}" type="pres">
      <dgm:prSet presAssocID="{91822BE7-50BC-4F72-ACD4-E16981D08D38}" presName="rect1" presStyleLbl="trAlignAcc1" presStyleIdx="1" presStyleCnt="4" custScaleX="139386">
        <dgm:presLayoutVars>
          <dgm:bulletEnabled val="1"/>
        </dgm:presLayoutVars>
      </dgm:prSet>
      <dgm:spPr/>
    </dgm:pt>
    <dgm:pt modelId="{171306C4-3E0E-4792-8D3D-B6F7284D887E}" type="pres">
      <dgm:prSet presAssocID="{91822BE7-50BC-4F72-ACD4-E16981D08D38}" presName="rect2" presStyleLbl="fgImgPlace1" presStyleIdx="1" presStyleCnt="4" custLinFactX="-42574" custLinFactNeighborX="-100000" custLinFactNeighborY="-3274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19D0690-814D-409A-A410-7C58F930F122}" type="pres">
      <dgm:prSet presAssocID="{DA8DCC3C-694A-4B9E-B7AB-7227E578A4DC}" presName="sibTrans" presStyleCnt="0"/>
      <dgm:spPr/>
    </dgm:pt>
    <dgm:pt modelId="{E6F26A3D-68E3-4996-BF84-C1D15DB169F7}" type="pres">
      <dgm:prSet presAssocID="{ACB26EFF-11F7-46F6-A097-3D15282DCDE3}" presName="composite" presStyleCnt="0"/>
      <dgm:spPr/>
    </dgm:pt>
    <dgm:pt modelId="{96C9AE48-6687-411C-9FD6-23771725642F}" type="pres">
      <dgm:prSet presAssocID="{ACB26EFF-11F7-46F6-A097-3D15282DCDE3}" presName="rect1" presStyleLbl="trAlignAcc1" presStyleIdx="2" presStyleCnt="4" custScaleX="139386">
        <dgm:presLayoutVars>
          <dgm:bulletEnabled val="1"/>
        </dgm:presLayoutVars>
      </dgm:prSet>
      <dgm:spPr/>
    </dgm:pt>
    <dgm:pt modelId="{635C166F-B284-49C3-B84A-50B8A9CA8BED}" type="pres">
      <dgm:prSet presAssocID="{ACB26EFF-11F7-46F6-A097-3D15282DCDE3}" presName="rect2" presStyleLbl="fgImgPlace1" presStyleIdx="2" presStyleCnt="4" custLinFactX="-42574" custLinFactNeighborX="-100000" custLinFactNeighborY="-3274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AD09DA52-1E9B-442B-B03E-37BD1CD7EC18}" type="pres">
      <dgm:prSet presAssocID="{5E309A1D-8680-4986-898A-7C2DF7CAC9E4}" presName="sibTrans" presStyleCnt="0"/>
      <dgm:spPr/>
    </dgm:pt>
    <dgm:pt modelId="{A070F5FE-38BE-4171-AADB-657208F19728}" type="pres">
      <dgm:prSet presAssocID="{14F4D47A-3700-4E55-BCA7-0ED16ECE5ECF}" presName="composite" presStyleCnt="0"/>
      <dgm:spPr/>
    </dgm:pt>
    <dgm:pt modelId="{AC849B2E-35F4-473B-818C-64F66509318B}" type="pres">
      <dgm:prSet presAssocID="{14F4D47A-3700-4E55-BCA7-0ED16ECE5ECF}" presName="rect1" presStyleLbl="trAlignAcc1" presStyleIdx="3" presStyleCnt="4" custScaleX="139386">
        <dgm:presLayoutVars>
          <dgm:bulletEnabled val="1"/>
        </dgm:presLayoutVars>
      </dgm:prSet>
      <dgm:spPr/>
    </dgm:pt>
    <dgm:pt modelId="{6E124E73-DBD0-4E88-B275-4B4A27D81B15}" type="pres">
      <dgm:prSet presAssocID="{14F4D47A-3700-4E55-BCA7-0ED16ECE5ECF}" presName="rect2" presStyleLbl="fgImgPlace1" presStyleIdx="3" presStyleCnt="4" custLinFactX="-42574" custLinFactNeighborX="-100000" custLinFactNeighborY="-32743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90" t="26508" r="-13504" b="23536"/>
          </a:stretch>
        </a:blipFill>
      </dgm:spPr>
    </dgm:pt>
  </dgm:ptLst>
  <dgm:cxnLst>
    <dgm:cxn modelId="{96BD586F-70CE-431A-83F5-9794829E5DEA}" type="presOf" srcId="{ACB26EFF-11F7-46F6-A097-3D15282DCDE3}" destId="{96C9AE48-6687-411C-9FD6-23771725642F}" srcOrd="0" destOrd="0" presId="urn:microsoft.com/office/officeart/2008/layout/PictureStrips"/>
    <dgm:cxn modelId="{E71CC676-2EAE-4175-8442-FE7F0DDE298F}" srcId="{34A98CEC-0CCF-4746-90C9-C75F1D731DF4}" destId="{91822BE7-50BC-4F72-ACD4-E16981D08D38}" srcOrd="1" destOrd="0" parTransId="{C45F4FBC-5156-4BFC-B1AD-65E24EBE5C82}" sibTransId="{DA8DCC3C-694A-4B9E-B7AB-7227E578A4DC}"/>
    <dgm:cxn modelId="{51E88D85-2B7D-4F96-ACFA-835B738F01A9}" type="presOf" srcId="{14F4D47A-3700-4E55-BCA7-0ED16ECE5ECF}" destId="{AC849B2E-35F4-473B-818C-64F66509318B}" srcOrd="0" destOrd="0" presId="urn:microsoft.com/office/officeart/2008/layout/PictureStrips"/>
    <dgm:cxn modelId="{C8ABE3B9-C3A1-41B0-ACC0-E83F352DA20F}" srcId="{34A98CEC-0CCF-4746-90C9-C75F1D731DF4}" destId="{14F4D47A-3700-4E55-BCA7-0ED16ECE5ECF}" srcOrd="3" destOrd="0" parTransId="{4E74EAD5-56F3-40F5-8697-7B43083D4D82}" sibTransId="{EB4F599D-66B4-49C2-8200-FADE8C33B5B1}"/>
    <dgm:cxn modelId="{5F8ADBBB-F677-4B20-A829-E84EF4D36683}" type="presOf" srcId="{EE3F64D5-DBE2-4D92-B974-6EDDBC87EAAF}" destId="{CFA3FE98-43E3-4934-AFB8-A4B6C4143774}" srcOrd="0" destOrd="0" presId="urn:microsoft.com/office/officeart/2008/layout/PictureStrips"/>
    <dgm:cxn modelId="{BADAE2D6-5D34-4851-8F55-A33B85BD1A9E}" type="presOf" srcId="{91822BE7-50BC-4F72-ACD4-E16981D08D38}" destId="{BDC8A8B4-E926-4946-B04C-0101CF32C188}" srcOrd="0" destOrd="0" presId="urn:microsoft.com/office/officeart/2008/layout/PictureStrips"/>
    <dgm:cxn modelId="{E3D7ECDE-597D-4D7E-A691-7DE863A37B03}" srcId="{34A98CEC-0CCF-4746-90C9-C75F1D731DF4}" destId="{ACB26EFF-11F7-46F6-A097-3D15282DCDE3}" srcOrd="2" destOrd="0" parTransId="{CE50407D-C8F3-4B6C-8B25-336EC7032837}" sibTransId="{5E309A1D-8680-4986-898A-7C2DF7CAC9E4}"/>
    <dgm:cxn modelId="{2A9DFDEB-B8D8-4F85-BC81-F83EA1230B39}" srcId="{34A98CEC-0CCF-4746-90C9-C75F1D731DF4}" destId="{EE3F64D5-DBE2-4D92-B974-6EDDBC87EAAF}" srcOrd="0" destOrd="0" parTransId="{E1B2949F-305E-4366-AF0E-8BB26FBE5C26}" sibTransId="{E66B00F4-6004-4C83-9693-F1F7F0963B56}"/>
    <dgm:cxn modelId="{5FADD1F4-D76D-41CE-9FBA-EC0B81EAA92D}" type="presOf" srcId="{34A98CEC-0CCF-4746-90C9-C75F1D731DF4}" destId="{EAD1C27A-A545-47CB-8275-E67B499D363A}" srcOrd="0" destOrd="0" presId="urn:microsoft.com/office/officeart/2008/layout/PictureStrips"/>
    <dgm:cxn modelId="{973D5110-98F7-45DC-A89B-6B6DCFE7264E}" type="presParOf" srcId="{EAD1C27A-A545-47CB-8275-E67B499D363A}" destId="{D369E869-979A-416A-8852-40ED87C78338}" srcOrd="0" destOrd="0" presId="urn:microsoft.com/office/officeart/2008/layout/PictureStrips"/>
    <dgm:cxn modelId="{C7C599AE-BC31-4468-A80B-1BF860F4433F}" type="presParOf" srcId="{D369E869-979A-416A-8852-40ED87C78338}" destId="{CFA3FE98-43E3-4934-AFB8-A4B6C4143774}" srcOrd="0" destOrd="0" presId="urn:microsoft.com/office/officeart/2008/layout/PictureStrips"/>
    <dgm:cxn modelId="{21D29254-1D12-4C39-93E8-5D5DD1ED69CC}" type="presParOf" srcId="{D369E869-979A-416A-8852-40ED87C78338}" destId="{1B2751C3-BFF2-4973-B777-DE84163CE565}" srcOrd="1" destOrd="0" presId="urn:microsoft.com/office/officeart/2008/layout/PictureStrips"/>
    <dgm:cxn modelId="{3AD578B6-0F28-4E4D-B845-9A9A70BD0DD6}" type="presParOf" srcId="{EAD1C27A-A545-47CB-8275-E67B499D363A}" destId="{3B92E7E6-F1AD-442D-937B-0260CF20386B}" srcOrd="1" destOrd="0" presId="urn:microsoft.com/office/officeart/2008/layout/PictureStrips"/>
    <dgm:cxn modelId="{D792D39E-28BB-41EF-85E6-940FEAF2CF72}" type="presParOf" srcId="{EAD1C27A-A545-47CB-8275-E67B499D363A}" destId="{6F281470-3E9D-46DC-BB90-048199E3F0DA}" srcOrd="2" destOrd="0" presId="urn:microsoft.com/office/officeart/2008/layout/PictureStrips"/>
    <dgm:cxn modelId="{C55C2BBC-9657-49E9-820F-8E2AA523E482}" type="presParOf" srcId="{6F281470-3E9D-46DC-BB90-048199E3F0DA}" destId="{BDC8A8B4-E926-4946-B04C-0101CF32C188}" srcOrd="0" destOrd="0" presId="urn:microsoft.com/office/officeart/2008/layout/PictureStrips"/>
    <dgm:cxn modelId="{6012E410-DEE8-4E01-9C1A-CB58838475E2}" type="presParOf" srcId="{6F281470-3E9D-46DC-BB90-048199E3F0DA}" destId="{171306C4-3E0E-4792-8D3D-B6F7284D887E}" srcOrd="1" destOrd="0" presId="urn:microsoft.com/office/officeart/2008/layout/PictureStrips"/>
    <dgm:cxn modelId="{DEC5C584-2A39-4EF1-8585-B03001D3A80E}" type="presParOf" srcId="{EAD1C27A-A545-47CB-8275-E67B499D363A}" destId="{619D0690-814D-409A-A410-7C58F930F122}" srcOrd="3" destOrd="0" presId="urn:microsoft.com/office/officeart/2008/layout/PictureStrips"/>
    <dgm:cxn modelId="{237ED225-8B22-4F64-8EB7-B6C41600E234}" type="presParOf" srcId="{EAD1C27A-A545-47CB-8275-E67B499D363A}" destId="{E6F26A3D-68E3-4996-BF84-C1D15DB169F7}" srcOrd="4" destOrd="0" presId="urn:microsoft.com/office/officeart/2008/layout/PictureStrips"/>
    <dgm:cxn modelId="{595F38CB-11F1-46AD-9244-C1F538ADBE02}" type="presParOf" srcId="{E6F26A3D-68E3-4996-BF84-C1D15DB169F7}" destId="{96C9AE48-6687-411C-9FD6-23771725642F}" srcOrd="0" destOrd="0" presId="urn:microsoft.com/office/officeart/2008/layout/PictureStrips"/>
    <dgm:cxn modelId="{DBACE7AC-BD6E-4586-AF26-A4AD5476F94A}" type="presParOf" srcId="{E6F26A3D-68E3-4996-BF84-C1D15DB169F7}" destId="{635C166F-B284-49C3-B84A-50B8A9CA8BED}" srcOrd="1" destOrd="0" presId="urn:microsoft.com/office/officeart/2008/layout/PictureStrips"/>
    <dgm:cxn modelId="{7750F3C7-6E73-4781-9F1C-87E6694F83A7}" type="presParOf" srcId="{EAD1C27A-A545-47CB-8275-E67B499D363A}" destId="{AD09DA52-1E9B-442B-B03E-37BD1CD7EC18}" srcOrd="5" destOrd="0" presId="urn:microsoft.com/office/officeart/2008/layout/PictureStrips"/>
    <dgm:cxn modelId="{73689468-BFDB-45CF-9978-D927138FED61}" type="presParOf" srcId="{EAD1C27A-A545-47CB-8275-E67B499D363A}" destId="{A070F5FE-38BE-4171-AADB-657208F19728}" srcOrd="6" destOrd="0" presId="urn:microsoft.com/office/officeart/2008/layout/PictureStrips"/>
    <dgm:cxn modelId="{BC0D2DE0-7ED3-4B97-AF9D-E056D37D992C}" type="presParOf" srcId="{A070F5FE-38BE-4171-AADB-657208F19728}" destId="{AC849B2E-35F4-473B-818C-64F66509318B}" srcOrd="0" destOrd="0" presId="urn:microsoft.com/office/officeart/2008/layout/PictureStrips"/>
    <dgm:cxn modelId="{E8F64545-A578-4861-A911-1CA3C3AFE04A}" type="presParOf" srcId="{A070F5FE-38BE-4171-AADB-657208F19728}" destId="{6E124E73-DBD0-4E88-B275-4B4A27D81B1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BEE75A-5AAA-47EE-B96E-46CB7D666F8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8AB3C83-A7AA-4315-930D-8A94BCF32144}">
      <dgm:prSet phldrT="[Texto]" custT="1"/>
      <dgm:spPr/>
      <dgm:t>
        <a:bodyPr/>
        <a:lstStyle/>
        <a:p>
          <a:r>
            <a:rPr lang="en-GB" sz="2400" dirty="0"/>
            <a:t>Location</a:t>
          </a:r>
        </a:p>
      </dgm:t>
    </dgm:pt>
    <dgm:pt modelId="{D4CE54A2-FFA4-4D9A-8E0A-77F3A3B89D2F}" type="parTrans" cxnId="{8A404BF5-7B35-4136-B126-A0CCE0E13DEE}">
      <dgm:prSet/>
      <dgm:spPr/>
      <dgm:t>
        <a:bodyPr/>
        <a:lstStyle/>
        <a:p>
          <a:endParaRPr lang="en-GB" sz="2400"/>
        </a:p>
      </dgm:t>
    </dgm:pt>
    <dgm:pt modelId="{6EF37482-0200-41D0-9CC3-FF90C13644FE}" type="sibTrans" cxnId="{8A404BF5-7B35-4136-B126-A0CCE0E13DEE}">
      <dgm:prSet/>
      <dgm:spPr/>
      <dgm:t>
        <a:bodyPr/>
        <a:lstStyle/>
        <a:p>
          <a:endParaRPr lang="en-GB" sz="2400"/>
        </a:p>
      </dgm:t>
    </dgm:pt>
    <dgm:pt modelId="{255C47C7-C295-4645-935D-96B188337497}">
      <dgm:prSet phldrT="[Texto]" custT="1"/>
      <dgm:spPr/>
      <dgm:t>
        <a:bodyPr/>
        <a:lstStyle/>
        <a:p>
          <a:r>
            <a:rPr lang="es-MX" sz="1800" b="0" dirty="0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://raw.githubusercontent.com/</a:t>
          </a:r>
          <a:r>
            <a:rPr lang="es-MX" sz="1800" b="0" dirty="0" err="1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edavgaun</a:t>
          </a:r>
          <a:r>
            <a:rPr lang="es-MX" sz="1800" b="0" dirty="0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/RCEL_506/</a:t>
          </a:r>
          <a:r>
            <a:rPr lang="es-MX" sz="1800" b="0" dirty="0" err="1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main</a:t>
          </a:r>
          <a:r>
            <a:rPr lang="es-MX" sz="1800" b="0" dirty="0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/Module%203/Housing%20states/housing_tx_1.csv</a:t>
          </a:r>
          <a:endParaRPr lang="en-GB" sz="1800" dirty="0"/>
        </a:p>
      </dgm:t>
    </dgm:pt>
    <dgm:pt modelId="{B81CE8A4-2F63-4D4D-9E16-A4AE21C28FBC}" type="parTrans" cxnId="{57B7F244-D5FF-44CF-9FED-A8ACA85298D8}">
      <dgm:prSet/>
      <dgm:spPr/>
      <dgm:t>
        <a:bodyPr/>
        <a:lstStyle/>
        <a:p>
          <a:endParaRPr lang="en-GB" sz="2400"/>
        </a:p>
      </dgm:t>
    </dgm:pt>
    <dgm:pt modelId="{3C0DD3AB-24A3-4C36-9B1B-04B21E3C9464}" type="sibTrans" cxnId="{57B7F244-D5FF-44CF-9FED-A8ACA85298D8}">
      <dgm:prSet/>
      <dgm:spPr/>
      <dgm:t>
        <a:bodyPr/>
        <a:lstStyle/>
        <a:p>
          <a:endParaRPr lang="en-GB" sz="2400"/>
        </a:p>
      </dgm:t>
    </dgm:pt>
    <dgm:pt modelId="{DFEAC2FB-D336-4742-9E33-128EB089E4D8}">
      <dgm:prSet phldrT="[Texto]" custT="1"/>
      <dgm:spPr/>
      <dgm:t>
        <a:bodyPr/>
        <a:lstStyle/>
        <a:p>
          <a:r>
            <a:rPr lang="en-GB" sz="2400" dirty="0"/>
            <a:t>Number of records</a:t>
          </a:r>
        </a:p>
      </dgm:t>
    </dgm:pt>
    <dgm:pt modelId="{30177174-3456-4252-8121-B1EF755A95F1}" type="parTrans" cxnId="{4EE3A62D-254B-4227-8C18-CAF04F2B5006}">
      <dgm:prSet/>
      <dgm:spPr/>
      <dgm:t>
        <a:bodyPr/>
        <a:lstStyle/>
        <a:p>
          <a:endParaRPr lang="en-GB" sz="2400"/>
        </a:p>
      </dgm:t>
    </dgm:pt>
    <dgm:pt modelId="{37C605F3-23C8-4BB8-9E9B-D61EE09CBC6D}" type="sibTrans" cxnId="{4EE3A62D-254B-4227-8C18-CAF04F2B5006}">
      <dgm:prSet/>
      <dgm:spPr/>
      <dgm:t>
        <a:bodyPr/>
        <a:lstStyle/>
        <a:p>
          <a:endParaRPr lang="en-GB" sz="2400"/>
        </a:p>
      </dgm:t>
    </dgm:pt>
    <dgm:pt modelId="{F40043F6-A5D2-43C0-8FB3-BCF75C469719}">
      <dgm:prSet phldrT="[Texto]" custT="1"/>
      <dgm:spPr/>
      <dgm:t>
        <a:bodyPr/>
        <a:lstStyle/>
        <a:p>
          <a:r>
            <a:rPr lang="en-GB" sz="1800" dirty="0"/>
            <a:t>31137 observations</a:t>
          </a:r>
        </a:p>
      </dgm:t>
    </dgm:pt>
    <dgm:pt modelId="{7434DD0C-8949-47E6-9086-2D80AD5DFC5D}" type="parTrans" cxnId="{EC1EC3E8-44B7-42B4-B251-63B541D7CBA5}">
      <dgm:prSet/>
      <dgm:spPr/>
      <dgm:t>
        <a:bodyPr/>
        <a:lstStyle/>
        <a:p>
          <a:endParaRPr lang="en-GB" sz="2400"/>
        </a:p>
      </dgm:t>
    </dgm:pt>
    <dgm:pt modelId="{E27EB5B5-356A-4396-AD1A-00113DB369E9}" type="sibTrans" cxnId="{EC1EC3E8-44B7-42B4-B251-63B541D7CBA5}">
      <dgm:prSet/>
      <dgm:spPr/>
      <dgm:t>
        <a:bodyPr/>
        <a:lstStyle/>
        <a:p>
          <a:endParaRPr lang="en-GB" sz="2400"/>
        </a:p>
      </dgm:t>
    </dgm:pt>
    <dgm:pt modelId="{A1D05641-BA29-43CB-B610-9E4CBB06D23E}">
      <dgm:prSet custT="1"/>
      <dgm:spPr/>
      <dgm:t>
        <a:bodyPr/>
        <a:lstStyle/>
        <a:p>
          <a:r>
            <a:rPr lang="es-MX" sz="1800" b="0" dirty="0">
              <a:effectLst/>
              <a:highlight>
                <a:srgbClr val="F7F7F7"/>
              </a:highlight>
              <a:latin typeface="Courier New" panose="02070309020205020404" pitchFamily="49" charset="0"/>
              <a:hlinkClick xmlns:r="http://schemas.openxmlformats.org/officeDocument/2006/relationships" r:id="rId2"/>
            </a:rPr>
            <a:t>https://raw.githubusercontent.com/edavgaun/RCEL_506/main/Module%203/Housing%20states/housing_tx_2.csv</a:t>
          </a:r>
          <a:endParaRPr lang="es-MX" sz="1800" b="0" dirty="0">
            <a:effectLst/>
            <a:highlight>
              <a:srgbClr val="F7F7F7"/>
            </a:highlight>
            <a:latin typeface="Courier New" panose="02070309020205020404" pitchFamily="49" charset="0"/>
          </a:endParaRPr>
        </a:p>
      </dgm:t>
    </dgm:pt>
    <dgm:pt modelId="{B3356FD9-43FB-491F-8435-538C5196033C}" type="parTrans" cxnId="{71720028-1542-463B-9888-A99F1346AA3D}">
      <dgm:prSet/>
      <dgm:spPr/>
      <dgm:t>
        <a:bodyPr/>
        <a:lstStyle/>
        <a:p>
          <a:endParaRPr lang="en-GB" sz="2400"/>
        </a:p>
      </dgm:t>
    </dgm:pt>
    <dgm:pt modelId="{056336EC-7F1E-4E3E-95CE-880B647D3C07}" type="sibTrans" cxnId="{71720028-1542-463B-9888-A99F1346AA3D}">
      <dgm:prSet/>
      <dgm:spPr/>
      <dgm:t>
        <a:bodyPr/>
        <a:lstStyle/>
        <a:p>
          <a:endParaRPr lang="en-GB" sz="2400"/>
        </a:p>
      </dgm:t>
    </dgm:pt>
    <dgm:pt modelId="{2D15A47D-D12B-4EEF-B6AA-D7A769FF1567}">
      <dgm:prSet phldrT="[Texto]" custT="1"/>
      <dgm:spPr/>
      <dgm:t>
        <a:bodyPr/>
        <a:lstStyle/>
        <a:p>
          <a:r>
            <a:rPr lang="en-GB" sz="2400" dirty="0"/>
            <a:t>Number of descriptors</a:t>
          </a:r>
        </a:p>
      </dgm:t>
    </dgm:pt>
    <dgm:pt modelId="{98B043A3-2A41-40B4-B12D-7B4D54DFA48B}" type="parTrans" cxnId="{6EFEBAB8-27E4-454C-A46A-A90BB9A3B415}">
      <dgm:prSet/>
      <dgm:spPr/>
      <dgm:t>
        <a:bodyPr/>
        <a:lstStyle/>
        <a:p>
          <a:endParaRPr lang="en-GB" sz="2400"/>
        </a:p>
      </dgm:t>
    </dgm:pt>
    <dgm:pt modelId="{4AE298E1-3841-408A-BD35-749F23C7D766}" type="sibTrans" cxnId="{6EFEBAB8-27E4-454C-A46A-A90BB9A3B415}">
      <dgm:prSet/>
      <dgm:spPr/>
      <dgm:t>
        <a:bodyPr/>
        <a:lstStyle/>
        <a:p>
          <a:endParaRPr lang="en-GB" sz="2400"/>
        </a:p>
      </dgm:t>
    </dgm:pt>
    <dgm:pt modelId="{98F61B1F-8999-46D8-8106-44397A860763}">
      <dgm:prSet phldrT="[Texto]" custT="1"/>
      <dgm:spPr/>
      <dgm:t>
        <a:bodyPr/>
        <a:lstStyle/>
        <a:p>
          <a:r>
            <a:rPr lang="en-GB" sz="1800" dirty="0"/>
            <a:t>21</a:t>
          </a:r>
        </a:p>
      </dgm:t>
    </dgm:pt>
    <dgm:pt modelId="{7841F996-6A0D-424D-B011-D8A69583F2DA}" type="parTrans" cxnId="{C6D17DF7-41C1-4510-8F57-D6D73CB59537}">
      <dgm:prSet/>
      <dgm:spPr/>
      <dgm:t>
        <a:bodyPr/>
        <a:lstStyle/>
        <a:p>
          <a:endParaRPr lang="en-GB" sz="2400"/>
        </a:p>
      </dgm:t>
    </dgm:pt>
    <dgm:pt modelId="{D2843455-7FB3-4668-AB15-1F654F7742E2}" type="sibTrans" cxnId="{C6D17DF7-41C1-4510-8F57-D6D73CB59537}">
      <dgm:prSet/>
      <dgm:spPr/>
      <dgm:t>
        <a:bodyPr/>
        <a:lstStyle/>
        <a:p>
          <a:endParaRPr lang="en-GB" sz="2400"/>
        </a:p>
      </dgm:t>
    </dgm:pt>
    <dgm:pt modelId="{AEB6F3D0-61A4-40B8-92EB-26A0B2327D86}">
      <dgm:prSet phldrT="[Texto]" custT="1"/>
      <dgm:spPr/>
      <dgm:t>
        <a:bodyPr/>
        <a:lstStyle/>
        <a:p>
          <a:r>
            <a:rPr lang="en-GB" sz="2400" dirty="0"/>
            <a:t>Variables</a:t>
          </a:r>
        </a:p>
      </dgm:t>
    </dgm:pt>
    <dgm:pt modelId="{B825EE66-F1A9-4A3B-A067-8334B06448A5}" type="parTrans" cxnId="{1F9DF3A9-7C0A-4080-92AC-D7134781B974}">
      <dgm:prSet/>
      <dgm:spPr/>
      <dgm:t>
        <a:bodyPr/>
        <a:lstStyle/>
        <a:p>
          <a:endParaRPr lang="en-GB" sz="2400"/>
        </a:p>
      </dgm:t>
    </dgm:pt>
    <dgm:pt modelId="{909B778C-82A9-455D-9C5A-5E35FBA030AC}" type="sibTrans" cxnId="{1F9DF3A9-7C0A-4080-92AC-D7134781B974}">
      <dgm:prSet/>
      <dgm:spPr/>
      <dgm:t>
        <a:bodyPr/>
        <a:lstStyle/>
        <a:p>
          <a:endParaRPr lang="en-GB" sz="2400"/>
        </a:p>
      </dgm:t>
    </dgm:pt>
    <dgm:pt modelId="{BFDA84AE-D68D-47BA-97FC-8DB144341821}">
      <dgm:prSet phldrT="[Texto]" custT="1"/>
      <dgm:spPr/>
      <dgm:t>
        <a:bodyPr/>
        <a:lstStyle/>
        <a:p>
          <a:r>
            <a:rPr lang="en-GB" sz="1800" dirty="0"/>
            <a:t>'</a:t>
          </a:r>
          <a:r>
            <a:rPr lang="en-GB" sz="1800" dirty="0" err="1"/>
            <a:t>url</a:t>
          </a:r>
          <a:r>
            <a:rPr lang="en-GB" sz="1800" dirty="0"/>
            <a:t>', 'region', 'price', 'type', '</a:t>
          </a:r>
          <a:r>
            <a:rPr lang="en-GB" sz="1800" dirty="0" err="1"/>
            <a:t>sqfeet</a:t>
          </a:r>
          <a:r>
            <a:rPr lang="en-GB" sz="1800" dirty="0"/>
            <a:t>', 'beds',</a:t>
          </a:r>
        </a:p>
      </dgm:t>
    </dgm:pt>
    <dgm:pt modelId="{4EAD02E2-DD38-40DF-B480-301D6D6CE802}" type="parTrans" cxnId="{4F25BA8C-DC57-47A9-8D97-32A8262E6DF3}">
      <dgm:prSet/>
      <dgm:spPr/>
      <dgm:t>
        <a:bodyPr/>
        <a:lstStyle/>
        <a:p>
          <a:endParaRPr lang="en-GB" sz="2400"/>
        </a:p>
      </dgm:t>
    </dgm:pt>
    <dgm:pt modelId="{A29CC3E7-35E7-4699-B64C-D3A77C723239}" type="sibTrans" cxnId="{4F25BA8C-DC57-47A9-8D97-32A8262E6DF3}">
      <dgm:prSet/>
      <dgm:spPr/>
      <dgm:t>
        <a:bodyPr/>
        <a:lstStyle/>
        <a:p>
          <a:endParaRPr lang="en-GB" sz="2400"/>
        </a:p>
      </dgm:t>
    </dgm:pt>
    <dgm:pt modelId="{8CC853A4-9ABD-4764-9ACA-5EC187FC4908}">
      <dgm:prSet custT="1"/>
      <dgm:spPr/>
      <dgm:t>
        <a:bodyPr/>
        <a:lstStyle/>
        <a:p>
          <a:r>
            <a:rPr lang="en-US" sz="1800" dirty="0"/>
            <a:t> 'baths', 'cats_allowed', 'dogs_allowed', 'smoking_allowed',</a:t>
          </a:r>
          <a:endParaRPr lang="en-GB" sz="1800" dirty="0"/>
        </a:p>
      </dgm:t>
    </dgm:pt>
    <dgm:pt modelId="{34AE9805-3646-48AD-B7DA-B46B9AE0655C}" type="parTrans" cxnId="{2FF62308-4072-4C46-90B7-E7F1FABFC495}">
      <dgm:prSet/>
      <dgm:spPr/>
      <dgm:t>
        <a:bodyPr/>
        <a:lstStyle/>
        <a:p>
          <a:endParaRPr lang="en-GB" sz="2400"/>
        </a:p>
      </dgm:t>
    </dgm:pt>
    <dgm:pt modelId="{F3ECA60B-F593-439E-A949-5119ECF555E1}" type="sibTrans" cxnId="{2FF62308-4072-4C46-90B7-E7F1FABFC495}">
      <dgm:prSet/>
      <dgm:spPr/>
      <dgm:t>
        <a:bodyPr/>
        <a:lstStyle/>
        <a:p>
          <a:endParaRPr lang="en-GB" sz="2400"/>
        </a:p>
      </dgm:t>
    </dgm:pt>
    <dgm:pt modelId="{EAEC61AA-74C0-4D80-BC97-13BFF42BB325}">
      <dgm:prSet custT="1"/>
      <dgm:spPr/>
      <dgm:t>
        <a:bodyPr/>
        <a:lstStyle/>
        <a:p>
          <a:r>
            <a:rPr lang="en-US" sz="1800" dirty="0"/>
            <a:t> 'wheelchair_access', 'electric_vehicle_charge', 'comes_furnished',</a:t>
          </a:r>
          <a:endParaRPr lang="en-GB" sz="1800" dirty="0"/>
        </a:p>
      </dgm:t>
    </dgm:pt>
    <dgm:pt modelId="{D4D5A5A9-5367-43B9-B76E-415E68EE061C}" type="parTrans" cxnId="{BC12D9E9-9F68-482F-BF73-6184A1CA3A80}">
      <dgm:prSet/>
      <dgm:spPr/>
      <dgm:t>
        <a:bodyPr/>
        <a:lstStyle/>
        <a:p>
          <a:endParaRPr lang="en-GB" sz="2400"/>
        </a:p>
      </dgm:t>
    </dgm:pt>
    <dgm:pt modelId="{001AF168-8FE6-4429-9BD7-F908D831D34A}" type="sibTrans" cxnId="{BC12D9E9-9F68-482F-BF73-6184A1CA3A80}">
      <dgm:prSet/>
      <dgm:spPr/>
      <dgm:t>
        <a:bodyPr/>
        <a:lstStyle/>
        <a:p>
          <a:endParaRPr lang="en-GB" sz="2400"/>
        </a:p>
      </dgm:t>
    </dgm:pt>
    <dgm:pt modelId="{7D9EB0B2-6EA0-4DDA-A8A6-E08EC39A2CF6}">
      <dgm:prSet custT="1"/>
      <dgm:spPr/>
      <dgm:t>
        <a:bodyPr/>
        <a:lstStyle/>
        <a:p>
          <a:r>
            <a:rPr lang="en-US" sz="1800" dirty="0"/>
            <a:t> 'laundry_options', 'parking_options', 'image_url', 'description', 'lat',</a:t>
          </a:r>
          <a:endParaRPr lang="en-GB" sz="1800" dirty="0"/>
        </a:p>
      </dgm:t>
    </dgm:pt>
    <dgm:pt modelId="{D5284416-59A9-4BCE-AF1F-C26343A7355F}" type="parTrans" cxnId="{7CCE1B0D-D13E-471A-981A-DCC51661435F}">
      <dgm:prSet/>
      <dgm:spPr/>
      <dgm:t>
        <a:bodyPr/>
        <a:lstStyle/>
        <a:p>
          <a:endParaRPr lang="en-GB" sz="2400"/>
        </a:p>
      </dgm:t>
    </dgm:pt>
    <dgm:pt modelId="{28E233E8-993A-43AC-ABFE-C50E44589AD6}" type="sibTrans" cxnId="{7CCE1B0D-D13E-471A-981A-DCC51661435F}">
      <dgm:prSet/>
      <dgm:spPr/>
      <dgm:t>
        <a:bodyPr/>
        <a:lstStyle/>
        <a:p>
          <a:endParaRPr lang="en-GB" sz="2400"/>
        </a:p>
      </dgm:t>
    </dgm:pt>
    <dgm:pt modelId="{AB4FD9A1-10C9-46A5-A999-5BCF585DFD59}">
      <dgm:prSet custT="1"/>
      <dgm:spPr/>
      <dgm:t>
        <a:bodyPr/>
        <a:lstStyle/>
        <a:p>
          <a:r>
            <a:rPr lang="en-GB" sz="1800" dirty="0"/>
            <a:t> 'long', 'state'</a:t>
          </a:r>
        </a:p>
      </dgm:t>
    </dgm:pt>
    <dgm:pt modelId="{72EC6824-9417-4885-9336-EDC7FFFFC8A7}" type="parTrans" cxnId="{ED902A73-1863-41B8-8F81-6A7AC4C7F729}">
      <dgm:prSet/>
      <dgm:spPr/>
      <dgm:t>
        <a:bodyPr/>
        <a:lstStyle/>
        <a:p>
          <a:endParaRPr lang="en-GB" sz="2400"/>
        </a:p>
      </dgm:t>
    </dgm:pt>
    <dgm:pt modelId="{ADE537ED-803D-4495-B90C-475B74D39D52}" type="sibTrans" cxnId="{ED902A73-1863-41B8-8F81-6A7AC4C7F729}">
      <dgm:prSet/>
      <dgm:spPr/>
      <dgm:t>
        <a:bodyPr/>
        <a:lstStyle/>
        <a:p>
          <a:endParaRPr lang="en-GB" sz="2400"/>
        </a:p>
      </dgm:t>
    </dgm:pt>
    <dgm:pt modelId="{3A510F94-7D0A-4B85-9835-FA5D06E9B20F}">
      <dgm:prSet custT="1"/>
      <dgm:spPr/>
      <dgm:t>
        <a:bodyPr/>
        <a:lstStyle/>
        <a:p>
          <a:endParaRPr lang="es-MX" sz="1800" b="0" dirty="0">
            <a:effectLst/>
            <a:highlight>
              <a:srgbClr val="F7F7F7"/>
            </a:highlight>
            <a:latin typeface="Courier New" panose="02070309020205020404" pitchFamily="49" charset="0"/>
          </a:endParaRPr>
        </a:p>
      </dgm:t>
    </dgm:pt>
    <dgm:pt modelId="{E23241BF-5A6F-476C-AE52-E302AACE1699}" type="parTrans" cxnId="{B3673FEC-D9DB-4263-B3BB-D26BC84BA610}">
      <dgm:prSet/>
      <dgm:spPr/>
      <dgm:t>
        <a:bodyPr/>
        <a:lstStyle/>
        <a:p>
          <a:endParaRPr lang="en-GB" sz="2400"/>
        </a:p>
      </dgm:t>
    </dgm:pt>
    <dgm:pt modelId="{DE494E60-33B1-4A96-91AC-DE59A53AE68E}" type="sibTrans" cxnId="{B3673FEC-D9DB-4263-B3BB-D26BC84BA610}">
      <dgm:prSet/>
      <dgm:spPr/>
      <dgm:t>
        <a:bodyPr/>
        <a:lstStyle/>
        <a:p>
          <a:endParaRPr lang="en-GB" sz="2400"/>
        </a:p>
      </dgm:t>
    </dgm:pt>
    <dgm:pt modelId="{4BC0EECE-5FA6-476B-ABAF-94B00BE4FC91}">
      <dgm:prSet phldrT="[Texto]" custT="1"/>
      <dgm:spPr/>
      <dgm:t>
        <a:bodyPr/>
        <a:lstStyle/>
        <a:p>
          <a:endParaRPr lang="en-GB" sz="1800" dirty="0"/>
        </a:p>
      </dgm:t>
    </dgm:pt>
    <dgm:pt modelId="{36466B7A-9B21-4E33-B534-330F5221DE41}" type="parTrans" cxnId="{4881C0DA-F77C-4B1B-9CD4-99A7B6D0322E}">
      <dgm:prSet/>
      <dgm:spPr/>
      <dgm:t>
        <a:bodyPr/>
        <a:lstStyle/>
        <a:p>
          <a:endParaRPr lang="en-GB" sz="2400"/>
        </a:p>
      </dgm:t>
    </dgm:pt>
    <dgm:pt modelId="{54B03383-AEB0-471F-9830-22DD9F0591EB}" type="sibTrans" cxnId="{4881C0DA-F77C-4B1B-9CD4-99A7B6D0322E}">
      <dgm:prSet/>
      <dgm:spPr/>
      <dgm:t>
        <a:bodyPr/>
        <a:lstStyle/>
        <a:p>
          <a:endParaRPr lang="en-GB" sz="2400"/>
        </a:p>
      </dgm:t>
    </dgm:pt>
    <dgm:pt modelId="{28282423-33B2-48C9-8355-775B8C6F6DD6}">
      <dgm:prSet phldrT="[Texto]" custT="1"/>
      <dgm:spPr/>
      <dgm:t>
        <a:bodyPr/>
        <a:lstStyle/>
        <a:p>
          <a:endParaRPr lang="en-GB" sz="1800" dirty="0"/>
        </a:p>
      </dgm:t>
    </dgm:pt>
    <dgm:pt modelId="{DBF83B9D-C845-40B7-A511-929315DC6A63}" type="parTrans" cxnId="{3930A8E0-E907-4129-8204-8F04934465DF}">
      <dgm:prSet/>
      <dgm:spPr/>
      <dgm:t>
        <a:bodyPr/>
        <a:lstStyle/>
        <a:p>
          <a:endParaRPr lang="en-GB" sz="2400"/>
        </a:p>
      </dgm:t>
    </dgm:pt>
    <dgm:pt modelId="{171CACFE-BC6D-4DAD-8C31-1DD4F8EB0082}" type="sibTrans" cxnId="{3930A8E0-E907-4129-8204-8F04934465DF}">
      <dgm:prSet/>
      <dgm:spPr/>
      <dgm:t>
        <a:bodyPr/>
        <a:lstStyle/>
        <a:p>
          <a:endParaRPr lang="en-GB" sz="2400"/>
        </a:p>
      </dgm:t>
    </dgm:pt>
    <dgm:pt modelId="{E785E98F-F264-4C60-9A1E-075112F4CC27}" type="pres">
      <dgm:prSet presAssocID="{B1BEE75A-5AAA-47EE-B96E-46CB7D666F8D}" presName="linear" presStyleCnt="0">
        <dgm:presLayoutVars>
          <dgm:animLvl val="lvl"/>
          <dgm:resizeHandles val="exact"/>
        </dgm:presLayoutVars>
      </dgm:prSet>
      <dgm:spPr/>
    </dgm:pt>
    <dgm:pt modelId="{E890D251-A198-45D3-9905-3D662AFF2C9A}" type="pres">
      <dgm:prSet presAssocID="{88AB3C83-A7AA-4315-930D-8A94BCF3214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BA01D-0B02-4E52-9299-101B1A067C67}" type="pres">
      <dgm:prSet presAssocID="{88AB3C83-A7AA-4315-930D-8A94BCF32144}" presName="childText" presStyleLbl="revTx" presStyleIdx="0" presStyleCnt="4">
        <dgm:presLayoutVars>
          <dgm:bulletEnabled val="1"/>
        </dgm:presLayoutVars>
      </dgm:prSet>
      <dgm:spPr/>
    </dgm:pt>
    <dgm:pt modelId="{C877E806-6F47-49BA-A640-3CD26DBB1192}" type="pres">
      <dgm:prSet presAssocID="{DFEAC2FB-D336-4742-9E33-128EB089E4D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359498-1ED5-4D96-8FFE-C079914101D1}" type="pres">
      <dgm:prSet presAssocID="{DFEAC2FB-D336-4742-9E33-128EB089E4D8}" presName="childText" presStyleLbl="revTx" presStyleIdx="1" presStyleCnt="4">
        <dgm:presLayoutVars>
          <dgm:bulletEnabled val="1"/>
        </dgm:presLayoutVars>
      </dgm:prSet>
      <dgm:spPr/>
    </dgm:pt>
    <dgm:pt modelId="{CD9EE693-2B2B-486E-9EB0-5C2C56C1D518}" type="pres">
      <dgm:prSet presAssocID="{2D15A47D-D12B-4EEF-B6AA-D7A769FF156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783027-77E0-41BA-8258-9AC980318261}" type="pres">
      <dgm:prSet presAssocID="{2D15A47D-D12B-4EEF-B6AA-D7A769FF1567}" presName="childText" presStyleLbl="revTx" presStyleIdx="2" presStyleCnt="4">
        <dgm:presLayoutVars>
          <dgm:bulletEnabled val="1"/>
        </dgm:presLayoutVars>
      </dgm:prSet>
      <dgm:spPr/>
    </dgm:pt>
    <dgm:pt modelId="{2375A598-AB94-4CE3-A571-A6887D17D888}" type="pres">
      <dgm:prSet presAssocID="{AEB6F3D0-61A4-40B8-92EB-26A0B2327D8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6F5212A-DF7C-4B10-A45B-76444835A6BD}" type="pres">
      <dgm:prSet presAssocID="{AEB6F3D0-61A4-40B8-92EB-26A0B2327D86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451FD207-516D-4CBC-99DB-4AB77E31C417}" type="presOf" srcId="{EAEC61AA-74C0-4D80-BC97-13BFF42BB325}" destId="{F6F5212A-DF7C-4B10-A45B-76444835A6BD}" srcOrd="0" destOrd="2" presId="urn:microsoft.com/office/officeart/2005/8/layout/vList2"/>
    <dgm:cxn modelId="{2FF62308-4072-4C46-90B7-E7F1FABFC495}" srcId="{AEB6F3D0-61A4-40B8-92EB-26A0B2327D86}" destId="{8CC853A4-9ABD-4764-9ACA-5EC187FC4908}" srcOrd="1" destOrd="0" parTransId="{34AE9805-3646-48AD-B7DA-B46B9AE0655C}" sibTransId="{F3ECA60B-F593-439E-A949-5119ECF555E1}"/>
    <dgm:cxn modelId="{0A86A70A-F07C-41CF-B888-A3E260E7B912}" type="presOf" srcId="{AB4FD9A1-10C9-46A5-A999-5BCF585DFD59}" destId="{F6F5212A-DF7C-4B10-A45B-76444835A6BD}" srcOrd="0" destOrd="4" presId="urn:microsoft.com/office/officeart/2005/8/layout/vList2"/>
    <dgm:cxn modelId="{7CCE1B0D-D13E-471A-981A-DCC51661435F}" srcId="{AEB6F3D0-61A4-40B8-92EB-26A0B2327D86}" destId="{7D9EB0B2-6EA0-4DDA-A8A6-E08EC39A2CF6}" srcOrd="3" destOrd="0" parTransId="{D5284416-59A9-4BCE-AF1F-C26343A7355F}" sibTransId="{28E233E8-993A-43AC-ABFE-C50E44589AD6}"/>
    <dgm:cxn modelId="{7DB5620F-B7D9-4C0D-B5D1-5ECE07C8049A}" type="presOf" srcId="{B1BEE75A-5AAA-47EE-B96E-46CB7D666F8D}" destId="{E785E98F-F264-4C60-9A1E-075112F4CC27}" srcOrd="0" destOrd="0" presId="urn:microsoft.com/office/officeart/2005/8/layout/vList2"/>
    <dgm:cxn modelId="{298C1818-CF33-4384-8880-3E4CBF5CF3F4}" type="presOf" srcId="{AEB6F3D0-61A4-40B8-92EB-26A0B2327D86}" destId="{2375A598-AB94-4CE3-A571-A6887D17D888}" srcOrd="0" destOrd="0" presId="urn:microsoft.com/office/officeart/2005/8/layout/vList2"/>
    <dgm:cxn modelId="{3CB68719-5554-4D14-AE54-4CBCC7344EB4}" type="presOf" srcId="{2D15A47D-D12B-4EEF-B6AA-D7A769FF1567}" destId="{CD9EE693-2B2B-486E-9EB0-5C2C56C1D518}" srcOrd="0" destOrd="0" presId="urn:microsoft.com/office/officeart/2005/8/layout/vList2"/>
    <dgm:cxn modelId="{C9123D26-101F-42E4-980F-C49EF30AC5A9}" type="presOf" srcId="{3A510F94-7D0A-4B85-9835-FA5D06E9B20F}" destId="{2CBBA01D-0B02-4E52-9299-101B1A067C67}" srcOrd="0" destOrd="2" presId="urn:microsoft.com/office/officeart/2005/8/layout/vList2"/>
    <dgm:cxn modelId="{71720028-1542-463B-9888-A99F1346AA3D}" srcId="{88AB3C83-A7AA-4315-930D-8A94BCF32144}" destId="{A1D05641-BA29-43CB-B610-9E4CBB06D23E}" srcOrd="1" destOrd="0" parTransId="{B3356FD9-43FB-491F-8435-538C5196033C}" sibTransId="{056336EC-7F1E-4E3E-95CE-880B647D3C07}"/>
    <dgm:cxn modelId="{4EE3A62D-254B-4227-8C18-CAF04F2B5006}" srcId="{B1BEE75A-5AAA-47EE-B96E-46CB7D666F8D}" destId="{DFEAC2FB-D336-4742-9E33-128EB089E4D8}" srcOrd="1" destOrd="0" parTransId="{30177174-3456-4252-8121-B1EF755A95F1}" sibTransId="{37C605F3-23C8-4BB8-9E9B-D61EE09CBC6D}"/>
    <dgm:cxn modelId="{11F67B5D-53BD-4E81-8542-ADFA6932443D}" type="presOf" srcId="{A1D05641-BA29-43CB-B610-9E4CBB06D23E}" destId="{2CBBA01D-0B02-4E52-9299-101B1A067C67}" srcOrd="0" destOrd="1" presId="urn:microsoft.com/office/officeart/2005/8/layout/vList2"/>
    <dgm:cxn modelId="{FB8B525E-55EE-4C87-A582-6224D51880C4}" type="presOf" srcId="{F40043F6-A5D2-43C0-8FB3-BCF75C469719}" destId="{B7359498-1ED5-4D96-8FFE-C079914101D1}" srcOrd="0" destOrd="0" presId="urn:microsoft.com/office/officeart/2005/8/layout/vList2"/>
    <dgm:cxn modelId="{57B7F244-D5FF-44CF-9FED-A8ACA85298D8}" srcId="{88AB3C83-A7AA-4315-930D-8A94BCF32144}" destId="{255C47C7-C295-4645-935D-96B188337497}" srcOrd="0" destOrd="0" parTransId="{B81CE8A4-2F63-4D4D-9E16-A4AE21C28FBC}" sibTransId="{3C0DD3AB-24A3-4C36-9B1B-04B21E3C9464}"/>
    <dgm:cxn modelId="{ED902A73-1863-41B8-8F81-6A7AC4C7F729}" srcId="{AEB6F3D0-61A4-40B8-92EB-26A0B2327D86}" destId="{AB4FD9A1-10C9-46A5-A999-5BCF585DFD59}" srcOrd="4" destOrd="0" parTransId="{72EC6824-9417-4885-9336-EDC7FFFFC8A7}" sibTransId="{ADE537ED-803D-4495-B90C-475B74D39D52}"/>
    <dgm:cxn modelId="{743D587A-EB16-460E-8063-5FBE9CBC43E1}" type="presOf" srcId="{255C47C7-C295-4645-935D-96B188337497}" destId="{2CBBA01D-0B02-4E52-9299-101B1A067C67}" srcOrd="0" destOrd="0" presId="urn:microsoft.com/office/officeart/2005/8/layout/vList2"/>
    <dgm:cxn modelId="{4F25BA8C-DC57-47A9-8D97-32A8262E6DF3}" srcId="{AEB6F3D0-61A4-40B8-92EB-26A0B2327D86}" destId="{BFDA84AE-D68D-47BA-97FC-8DB144341821}" srcOrd="0" destOrd="0" parTransId="{4EAD02E2-DD38-40DF-B480-301D6D6CE802}" sibTransId="{A29CC3E7-35E7-4699-B64C-D3A77C723239}"/>
    <dgm:cxn modelId="{A63BA78F-0DB1-4F48-B9F6-75B249F02CF5}" type="presOf" srcId="{88AB3C83-A7AA-4315-930D-8A94BCF32144}" destId="{E890D251-A198-45D3-9905-3D662AFF2C9A}" srcOrd="0" destOrd="0" presId="urn:microsoft.com/office/officeart/2005/8/layout/vList2"/>
    <dgm:cxn modelId="{204CFA93-96E7-404C-A2D1-2C034D782A74}" type="presOf" srcId="{7D9EB0B2-6EA0-4DDA-A8A6-E08EC39A2CF6}" destId="{F6F5212A-DF7C-4B10-A45B-76444835A6BD}" srcOrd="0" destOrd="3" presId="urn:microsoft.com/office/officeart/2005/8/layout/vList2"/>
    <dgm:cxn modelId="{CC551599-469D-4829-880F-6881CE5230E1}" type="presOf" srcId="{8CC853A4-9ABD-4764-9ACA-5EC187FC4908}" destId="{F6F5212A-DF7C-4B10-A45B-76444835A6BD}" srcOrd="0" destOrd="1" presId="urn:microsoft.com/office/officeart/2005/8/layout/vList2"/>
    <dgm:cxn modelId="{181EA6A1-C26E-43B1-B4E2-BC93A588E51F}" type="presOf" srcId="{BFDA84AE-D68D-47BA-97FC-8DB144341821}" destId="{F6F5212A-DF7C-4B10-A45B-76444835A6BD}" srcOrd="0" destOrd="0" presId="urn:microsoft.com/office/officeart/2005/8/layout/vList2"/>
    <dgm:cxn modelId="{2D6FEAA5-EF3F-4A05-95DE-9AED2236AA10}" type="presOf" srcId="{DFEAC2FB-D336-4742-9E33-128EB089E4D8}" destId="{C877E806-6F47-49BA-A640-3CD26DBB1192}" srcOrd="0" destOrd="0" presId="urn:microsoft.com/office/officeart/2005/8/layout/vList2"/>
    <dgm:cxn modelId="{1F9DF3A9-7C0A-4080-92AC-D7134781B974}" srcId="{B1BEE75A-5AAA-47EE-B96E-46CB7D666F8D}" destId="{AEB6F3D0-61A4-40B8-92EB-26A0B2327D86}" srcOrd="3" destOrd="0" parTransId="{B825EE66-F1A9-4A3B-A067-8334B06448A5}" sibTransId="{909B778C-82A9-455D-9C5A-5E35FBA030AC}"/>
    <dgm:cxn modelId="{976CA0B1-649F-4AF1-8D1F-CA440D6800BA}" type="presOf" srcId="{28282423-33B2-48C9-8355-775B8C6F6DD6}" destId="{E3783027-77E0-41BA-8258-9AC980318261}" srcOrd="0" destOrd="1" presId="urn:microsoft.com/office/officeart/2005/8/layout/vList2"/>
    <dgm:cxn modelId="{6EFEBAB8-27E4-454C-A46A-A90BB9A3B415}" srcId="{B1BEE75A-5AAA-47EE-B96E-46CB7D666F8D}" destId="{2D15A47D-D12B-4EEF-B6AA-D7A769FF1567}" srcOrd="2" destOrd="0" parTransId="{98B043A3-2A41-40B4-B12D-7B4D54DFA48B}" sibTransId="{4AE298E1-3841-408A-BD35-749F23C7D766}"/>
    <dgm:cxn modelId="{B571F7C5-3FD9-4A4F-A5AE-B0A8CDDC3FAD}" type="presOf" srcId="{4BC0EECE-5FA6-476B-ABAF-94B00BE4FC91}" destId="{B7359498-1ED5-4D96-8FFE-C079914101D1}" srcOrd="0" destOrd="1" presId="urn:microsoft.com/office/officeart/2005/8/layout/vList2"/>
    <dgm:cxn modelId="{4881C0DA-F77C-4B1B-9CD4-99A7B6D0322E}" srcId="{DFEAC2FB-D336-4742-9E33-128EB089E4D8}" destId="{4BC0EECE-5FA6-476B-ABAF-94B00BE4FC91}" srcOrd="1" destOrd="0" parTransId="{36466B7A-9B21-4E33-B534-330F5221DE41}" sibTransId="{54B03383-AEB0-471F-9830-22DD9F0591EB}"/>
    <dgm:cxn modelId="{3930A8E0-E907-4129-8204-8F04934465DF}" srcId="{2D15A47D-D12B-4EEF-B6AA-D7A769FF1567}" destId="{28282423-33B2-48C9-8355-775B8C6F6DD6}" srcOrd="1" destOrd="0" parTransId="{DBF83B9D-C845-40B7-A511-929315DC6A63}" sibTransId="{171CACFE-BC6D-4DAD-8C31-1DD4F8EB0082}"/>
    <dgm:cxn modelId="{EC1EC3E8-44B7-42B4-B251-63B541D7CBA5}" srcId="{DFEAC2FB-D336-4742-9E33-128EB089E4D8}" destId="{F40043F6-A5D2-43C0-8FB3-BCF75C469719}" srcOrd="0" destOrd="0" parTransId="{7434DD0C-8949-47E6-9086-2D80AD5DFC5D}" sibTransId="{E27EB5B5-356A-4396-AD1A-00113DB369E9}"/>
    <dgm:cxn modelId="{BC12D9E9-9F68-482F-BF73-6184A1CA3A80}" srcId="{AEB6F3D0-61A4-40B8-92EB-26A0B2327D86}" destId="{EAEC61AA-74C0-4D80-BC97-13BFF42BB325}" srcOrd="2" destOrd="0" parTransId="{D4D5A5A9-5367-43B9-B76E-415E68EE061C}" sibTransId="{001AF168-8FE6-4429-9BD7-F908D831D34A}"/>
    <dgm:cxn modelId="{B3673FEC-D9DB-4263-B3BB-D26BC84BA610}" srcId="{88AB3C83-A7AA-4315-930D-8A94BCF32144}" destId="{3A510F94-7D0A-4B85-9835-FA5D06E9B20F}" srcOrd="2" destOrd="0" parTransId="{E23241BF-5A6F-476C-AE52-E302AACE1699}" sibTransId="{DE494E60-33B1-4A96-91AC-DE59A53AE68E}"/>
    <dgm:cxn modelId="{8A404BF5-7B35-4136-B126-A0CCE0E13DEE}" srcId="{B1BEE75A-5AAA-47EE-B96E-46CB7D666F8D}" destId="{88AB3C83-A7AA-4315-930D-8A94BCF32144}" srcOrd="0" destOrd="0" parTransId="{D4CE54A2-FFA4-4D9A-8E0A-77F3A3B89D2F}" sibTransId="{6EF37482-0200-41D0-9CC3-FF90C13644FE}"/>
    <dgm:cxn modelId="{C6D17DF7-41C1-4510-8F57-D6D73CB59537}" srcId="{2D15A47D-D12B-4EEF-B6AA-D7A769FF1567}" destId="{98F61B1F-8999-46D8-8106-44397A860763}" srcOrd="0" destOrd="0" parTransId="{7841F996-6A0D-424D-B011-D8A69583F2DA}" sibTransId="{D2843455-7FB3-4668-AB15-1F654F7742E2}"/>
    <dgm:cxn modelId="{13E879FA-1B44-4E2A-B8F9-77C8FE1D455C}" type="presOf" srcId="{98F61B1F-8999-46D8-8106-44397A860763}" destId="{E3783027-77E0-41BA-8258-9AC980318261}" srcOrd="0" destOrd="0" presId="urn:microsoft.com/office/officeart/2005/8/layout/vList2"/>
    <dgm:cxn modelId="{EF051644-FE08-479D-9C63-93FBFF1EDD8C}" type="presParOf" srcId="{E785E98F-F264-4C60-9A1E-075112F4CC27}" destId="{E890D251-A198-45D3-9905-3D662AFF2C9A}" srcOrd="0" destOrd="0" presId="urn:microsoft.com/office/officeart/2005/8/layout/vList2"/>
    <dgm:cxn modelId="{E24629AE-682F-48AE-95AA-DDCCD0F55CB5}" type="presParOf" srcId="{E785E98F-F264-4C60-9A1E-075112F4CC27}" destId="{2CBBA01D-0B02-4E52-9299-101B1A067C67}" srcOrd="1" destOrd="0" presId="urn:microsoft.com/office/officeart/2005/8/layout/vList2"/>
    <dgm:cxn modelId="{51DFE6A2-0FCD-48B7-B4D4-B816692495E7}" type="presParOf" srcId="{E785E98F-F264-4C60-9A1E-075112F4CC27}" destId="{C877E806-6F47-49BA-A640-3CD26DBB1192}" srcOrd="2" destOrd="0" presId="urn:microsoft.com/office/officeart/2005/8/layout/vList2"/>
    <dgm:cxn modelId="{49866499-066E-4FD8-9166-8ABDF5DE7418}" type="presParOf" srcId="{E785E98F-F264-4C60-9A1E-075112F4CC27}" destId="{B7359498-1ED5-4D96-8FFE-C079914101D1}" srcOrd="3" destOrd="0" presId="urn:microsoft.com/office/officeart/2005/8/layout/vList2"/>
    <dgm:cxn modelId="{037F30B8-CF98-4C48-A973-CA6BD442F18D}" type="presParOf" srcId="{E785E98F-F264-4C60-9A1E-075112F4CC27}" destId="{CD9EE693-2B2B-486E-9EB0-5C2C56C1D518}" srcOrd="4" destOrd="0" presId="urn:microsoft.com/office/officeart/2005/8/layout/vList2"/>
    <dgm:cxn modelId="{BE62DF66-22B3-4261-9B3E-5FE637CF65C8}" type="presParOf" srcId="{E785E98F-F264-4C60-9A1E-075112F4CC27}" destId="{E3783027-77E0-41BA-8258-9AC980318261}" srcOrd="5" destOrd="0" presId="urn:microsoft.com/office/officeart/2005/8/layout/vList2"/>
    <dgm:cxn modelId="{BB65A1BA-D8F8-40F2-BF52-4811A2CD4B6F}" type="presParOf" srcId="{E785E98F-F264-4C60-9A1E-075112F4CC27}" destId="{2375A598-AB94-4CE3-A571-A6887D17D888}" srcOrd="6" destOrd="0" presId="urn:microsoft.com/office/officeart/2005/8/layout/vList2"/>
    <dgm:cxn modelId="{838E8008-6982-440B-8A27-FF780831424D}" type="presParOf" srcId="{E785E98F-F264-4C60-9A1E-075112F4CC27}" destId="{F6F5212A-DF7C-4B10-A45B-76444835A6B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4A882-45C7-4141-B765-2AC1303DC81E}">
      <dsp:nvSpPr>
        <dsp:cNvPr id="0" name=""/>
        <dsp:cNvSpPr/>
      </dsp:nvSpPr>
      <dsp:spPr>
        <a:xfrm>
          <a:off x="5258345" y="3095175"/>
          <a:ext cx="477738" cy="513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8869" y="0"/>
              </a:lnTo>
              <a:lnTo>
                <a:pt x="238869" y="513568"/>
              </a:lnTo>
              <a:lnTo>
                <a:pt x="477738" y="51356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E9F23-B881-4FED-B3F0-7B0CA4D825B7}">
      <dsp:nvSpPr>
        <dsp:cNvPr id="0" name=""/>
        <dsp:cNvSpPr/>
      </dsp:nvSpPr>
      <dsp:spPr>
        <a:xfrm>
          <a:off x="5258345" y="2581606"/>
          <a:ext cx="477738" cy="513568"/>
        </a:xfrm>
        <a:custGeom>
          <a:avLst/>
          <a:gdLst/>
          <a:ahLst/>
          <a:cxnLst/>
          <a:rect l="0" t="0" r="0" b="0"/>
          <a:pathLst>
            <a:path>
              <a:moveTo>
                <a:pt x="0" y="513568"/>
              </a:moveTo>
              <a:lnTo>
                <a:pt x="238869" y="513568"/>
              </a:lnTo>
              <a:lnTo>
                <a:pt x="238869" y="0"/>
              </a:lnTo>
              <a:lnTo>
                <a:pt x="47773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61EAC-2590-438D-BEB3-EDD460C07788}">
      <dsp:nvSpPr>
        <dsp:cNvPr id="0" name=""/>
        <dsp:cNvSpPr/>
      </dsp:nvSpPr>
      <dsp:spPr>
        <a:xfrm>
          <a:off x="2391916" y="2068038"/>
          <a:ext cx="477738" cy="1027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8869" y="0"/>
              </a:lnTo>
              <a:lnTo>
                <a:pt x="238869" y="1027137"/>
              </a:lnTo>
              <a:lnTo>
                <a:pt x="477738" y="102713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ECA58-28D2-4564-A2A4-D567154EACAF}">
      <dsp:nvSpPr>
        <dsp:cNvPr id="0" name=""/>
        <dsp:cNvSpPr/>
      </dsp:nvSpPr>
      <dsp:spPr>
        <a:xfrm>
          <a:off x="5258345" y="1040900"/>
          <a:ext cx="477738" cy="513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8869" y="0"/>
              </a:lnTo>
              <a:lnTo>
                <a:pt x="238869" y="513568"/>
              </a:lnTo>
              <a:lnTo>
                <a:pt x="477738" y="51356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DDAC72-6F31-4A49-BB2C-E484461FB233}">
      <dsp:nvSpPr>
        <dsp:cNvPr id="0" name=""/>
        <dsp:cNvSpPr/>
      </dsp:nvSpPr>
      <dsp:spPr>
        <a:xfrm>
          <a:off x="5258345" y="527332"/>
          <a:ext cx="477738" cy="513568"/>
        </a:xfrm>
        <a:custGeom>
          <a:avLst/>
          <a:gdLst/>
          <a:ahLst/>
          <a:cxnLst/>
          <a:rect l="0" t="0" r="0" b="0"/>
          <a:pathLst>
            <a:path>
              <a:moveTo>
                <a:pt x="0" y="513568"/>
              </a:moveTo>
              <a:lnTo>
                <a:pt x="238869" y="513568"/>
              </a:lnTo>
              <a:lnTo>
                <a:pt x="238869" y="0"/>
              </a:lnTo>
              <a:lnTo>
                <a:pt x="47773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242E3-BC0E-4D61-BB1F-308A74C0B28D}">
      <dsp:nvSpPr>
        <dsp:cNvPr id="0" name=""/>
        <dsp:cNvSpPr/>
      </dsp:nvSpPr>
      <dsp:spPr>
        <a:xfrm>
          <a:off x="2391916" y="1040900"/>
          <a:ext cx="477738" cy="1027137"/>
        </a:xfrm>
        <a:custGeom>
          <a:avLst/>
          <a:gdLst/>
          <a:ahLst/>
          <a:cxnLst/>
          <a:rect l="0" t="0" r="0" b="0"/>
          <a:pathLst>
            <a:path>
              <a:moveTo>
                <a:pt x="0" y="1027137"/>
              </a:moveTo>
              <a:lnTo>
                <a:pt x="238869" y="1027137"/>
              </a:lnTo>
              <a:lnTo>
                <a:pt x="238869" y="0"/>
              </a:lnTo>
              <a:lnTo>
                <a:pt x="47773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3F6D3-7568-407F-94B1-F000B11BB9E7}">
      <dsp:nvSpPr>
        <dsp:cNvPr id="0" name=""/>
        <dsp:cNvSpPr/>
      </dsp:nvSpPr>
      <dsp:spPr>
        <a:xfrm>
          <a:off x="3224" y="1703762"/>
          <a:ext cx="2388691" cy="7285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noProof="0" dirty="0"/>
            <a:t>Tipos de datos</a:t>
          </a:r>
        </a:p>
      </dsp:txBody>
      <dsp:txXfrm>
        <a:off x="3224" y="1703762"/>
        <a:ext cx="2388691" cy="728550"/>
      </dsp:txXfrm>
    </dsp:sp>
    <dsp:sp modelId="{0DE20FF3-3149-4767-B0C3-C0699B09D59C}">
      <dsp:nvSpPr>
        <dsp:cNvPr id="0" name=""/>
        <dsp:cNvSpPr/>
      </dsp:nvSpPr>
      <dsp:spPr>
        <a:xfrm>
          <a:off x="2869654" y="676625"/>
          <a:ext cx="2388691" cy="7285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noProof="0" dirty="0"/>
            <a:t>Cuantitativos</a:t>
          </a:r>
        </a:p>
      </dsp:txBody>
      <dsp:txXfrm>
        <a:off x="2869654" y="676625"/>
        <a:ext cx="2388691" cy="728550"/>
      </dsp:txXfrm>
    </dsp:sp>
    <dsp:sp modelId="{276D4841-1A5F-457B-AF8A-AE997028B6E8}">
      <dsp:nvSpPr>
        <dsp:cNvPr id="0" name=""/>
        <dsp:cNvSpPr/>
      </dsp:nvSpPr>
      <dsp:spPr>
        <a:xfrm>
          <a:off x="5736083" y="163056"/>
          <a:ext cx="2388691" cy="728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noProof="0" dirty="0"/>
            <a:t>Discretos</a:t>
          </a:r>
        </a:p>
      </dsp:txBody>
      <dsp:txXfrm>
        <a:off x="5736083" y="163056"/>
        <a:ext cx="2388691" cy="728550"/>
      </dsp:txXfrm>
    </dsp:sp>
    <dsp:sp modelId="{BA221FF6-C410-45FF-BA65-9CDC07E6643B}">
      <dsp:nvSpPr>
        <dsp:cNvPr id="0" name=""/>
        <dsp:cNvSpPr/>
      </dsp:nvSpPr>
      <dsp:spPr>
        <a:xfrm>
          <a:off x="5736083" y="1190193"/>
          <a:ext cx="2388691" cy="728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noProof="0" dirty="0"/>
            <a:t>Continuos</a:t>
          </a:r>
        </a:p>
      </dsp:txBody>
      <dsp:txXfrm>
        <a:off x="5736083" y="1190193"/>
        <a:ext cx="2388691" cy="728550"/>
      </dsp:txXfrm>
    </dsp:sp>
    <dsp:sp modelId="{F840EB6C-FA55-418B-86AA-CADB827BDDF8}">
      <dsp:nvSpPr>
        <dsp:cNvPr id="0" name=""/>
        <dsp:cNvSpPr/>
      </dsp:nvSpPr>
      <dsp:spPr>
        <a:xfrm>
          <a:off x="2869654" y="2730899"/>
          <a:ext cx="2388691" cy="7285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noProof="0" dirty="0"/>
            <a:t>Cualitativos</a:t>
          </a:r>
        </a:p>
      </dsp:txBody>
      <dsp:txXfrm>
        <a:off x="2869654" y="2730899"/>
        <a:ext cx="2388691" cy="728550"/>
      </dsp:txXfrm>
    </dsp:sp>
    <dsp:sp modelId="{12A744BD-9D0B-4E2B-BF5F-798D37C0EDC8}">
      <dsp:nvSpPr>
        <dsp:cNvPr id="0" name=""/>
        <dsp:cNvSpPr/>
      </dsp:nvSpPr>
      <dsp:spPr>
        <a:xfrm>
          <a:off x="5736083" y="2217331"/>
          <a:ext cx="2388691" cy="728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noProof="0" dirty="0"/>
            <a:t>Ordinales</a:t>
          </a:r>
        </a:p>
      </dsp:txBody>
      <dsp:txXfrm>
        <a:off x="5736083" y="2217331"/>
        <a:ext cx="2388691" cy="728550"/>
      </dsp:txXfrm>
    </dsp:sp>
    <dsp:sp modelId="{5FAD39BD-8568-44E6-8F7C-14A311C4DDD6}">
      <dsp:nvSpPr>
        <dsp:cNvPr id="0" name=""/>
        <dsp:cNvSpPr/>
      </dsp:nvSpPr>
      <dsp:spPr>
        <a:xfrm>
          <a:off x="5736083" y="3244468"/>
          <a:ext cx="2388691" cy="728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 noProof="0" dirty="0"/>
            <a:t>Nominales</a:t>
          </a:r>
        </a:p>
      </dsp:txBody>
      <dsp:txXfrm>
        <a:off x="5736083" y="3244468"/>
        <a:ext cx="2388691" cy="728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CD969-15C1-45BB-B954-FC58685FD169}">
      <dsp:nvSpPr>
        <dsp:cNvPr id="0" name=""/>
        <dsp:cNvSpPr/>
      </dsp:nvSpPr>
      <dsp:spPr>
        <a:xfrm>
          <a:off x="1147" y="415238"/>
          <a:ext cx="1878856" cy="187885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400" tIns="21590" rIns="10340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noProof="0" dirty="0"/>
            <a:t>Enteros</a:t>
          </a:r>
        </a:p>
      </dsp:txBody>
      <dsp:txXfrm>
        <a:off x="276299" y="690390"/>
        <a:ext cx="1328552" cy="1328552"/>
      </dsp:txXfrm>
    </dsp:sp>
    <dsp:sp modelId="{0A17714C-3E08-4D04-B0CE-6D2820E42202}">
      <dsp:nvSpPr>
        <dsp:cNvPr id="0" name=""/>
        <dsp:cNvSpPr/>
      </dsp:nvSpPr>
      <dsp:spPr>
        <a:xfrm>
          <a:off x="1504231" y="415238"/>
          <a:ext cx="1878856" cy="1878856"/>
        </a:xfrm>
        <a:prstGeom prst="ellipse">
          <a:avLst/>
        </a:prstGeom>
        <a:solidFill>
          <a:schemeClr val="accent5">
            <a:alpha val="50000"/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400" tIns="21590" rIns="10340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noProof="0" dirty="0"/>
            <a:t>Flotantes</a:t>
          </a:r>
        </a:p>
      </dsp:txBody>
      <dsp:txXfrm>
        <a:off x="1779383" y="690390"/>
        <a:ext cx="1328552" cy="1328552"/>
      </dsp:txXfrm>
    </dsp:sp>
    <dsp:sp modelId="{2EAF7A44-8257-4B9C-BE23-407006163348}">
      <dsp:nvSpPr>
        <dsp:cNvPr id="0" name=""/>
        <dsp:cNvSpPr/>
      </dsp:nvSpPr>
      <dsp:spPr>
        <a:xfrm>
          <a:off x="3007316" y="415238"/>
          <a:ext cx="1878856" cy="1878856"/>
        </a:xfrm>
        <a:prstGeom prst="ellipse">
          <a:avLst/>
        </a:prstGeom>
        <a:solidFill>
          <a:schemeClr val="accent5">
            <a:alpha val="50000"/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400" tIns="21590" rIns="10340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noProof="0" dirty="0"/>
            <a:t>Strings (Textos)</a:t>
          </a:r>
        </a:p>
      </dsp:txBody>
      <dsp:txXfrm>
        <a:off x="3282468" y="690390"/>
        <a:ext cx="1328552" cy="1328552"/>
      </dsp:txXfrm>
    </dsp:sp>
    <dsp:sp modelId="{0E72487D-0BEA-488D-B285-1DB06BE196DD}">
      <dsp:nvSpPr>
        <dsp:cNvPr id="0" name=""/>
        <dsp:cNvSpPr/>
      </dsp:nvSpPr>
      <dsp:spPr>
        <a:xfrm>
          <a:off x="4510401" y="415238"/>
          <a:ext cx="1878856" cy="1878856"/>
        </a:xfrm>
        <a:prstGeom prst="ellipse">
          <a:avLst/>
        </a:prstGeom>
        <a:solidFill>
          <a:schemeClr val="accent5">
            <a:alpha val="50000"/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400" tIns="21590" rIns="10340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noProof="0" dirty="0"/>
            <a:t>Booleanos</a:t>
          </a:r>
        </a:p>
      </dsp:txBody>
      <dsp:txXfrm>
        <a:off x="4785553" y="690390"/>
        <a:ext cx="1328552" cy="1328552"/>
      </dsp:txXfrm>
    </dsp:sp>
    <dsp:sp modelId="{F7113559-4F44-4822-B03C-0D5B3B6A523C}">
      <dsp:nvSpPr>
        <dsp:cNvPr id="0" name=""/>
        <dsp:cNvSpPr/>
      </dsp:nvSpPr>
      <dsp:spPr>
        <a:xfrm>
          <a:off x="6013486" y="415238"/>
          <a:ext cx="1878856" cy="1878856"/>
        </a:xfrm>
        <a:prstGeom prst="ellipse">
          <a:avLst/>
        </a:prstGeom>
        <a:solidFill>
          <a:schemeClr val="accent5">
            <a:alpha val="50000"/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400" tIns="21590" rIns="10340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noProof="0" dirty="0"/>
            <a:t>Timestamps</a:t>
          </a:r>
        </a:p>
      </dsp:txBody>
      <dsp:txXfrm>
        <a:off x="6288638" y="690390"/>
        <a:ext cx="1328552" cy="1328552"/>
      </dsp:txXfrm>
    </dsp:sp>
    <dsp:sp modelId="{1825FC02-C179-425B-82F6-6BAFF25952DE}">
      <dsp:nvSpPr>
        <dsp:cNvPr id="0" name=""/>
        <dsp:cNvSpPr/>
      </dsp:nvSpPr>
      <dsp:spPr>
        <a:xfrm>
          <a:off x="7516571" y="415238"/>
          <a:ext cx="1878856" cy="1878856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3400" tIns="21590" rIns="10340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b="1" kern="1200" noProof="0" dirty="0"/>
            <a:t>Complejos</a:t>
          </a:r>
        </a:p>
      </dsp:txBody>
      <dsp:txXfrm>
        <a:off x="7791723" y="690390"/>
        <a:ext cx="1328552" cy="1328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3FE98-43E3-4934-AFB8-A4B6C4143774}">
      <dsp:nvSpPr>
        <dsp:cNvPr id="0" name=""/>
        <dsp:cNvSpPr/>
      </dsp:nvSpPr>
      <dsp:spPr>
        <a:xfrm>
          <a:off x="608993" y="448129"/>
          <a:ext cx="4354611" cy="9762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276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 dirty="0"/>
            <a:t>Human eyes are drawn to colours and patterns</a:t>
          </a:r>
        </a:p>
      </dsp:txBody>
      <dsp:txXfrm>
        <a:off x="608993" y="448129"/>
        <a:ext cx="4354611" cy="976293"/>
      </dsp:txXfrm>
    </dsp:sp>
    <dsp:sp modelId="{1B2751C3-BFF2-4973-B777-DE84163CE565}">
      <dsp:nvSpPr>
        <dsp:cNvPr id="0" name=""/>
        <dsp:cNvSpPr/>
      </dsp:nvSpPr>
      <dsp:spPr>
        <a:xfrm>
          <a:off x="119699" y="0"/>
          <a:ext cx="683405" cy="102510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488" t="30221" r="-1644" b="3415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8A8B4-E926-4946-B04C-0101CF32C188}">
      <dsp:nvSpPr>
        <dsp:cNvPr id="0" name=""/>
        <dsp:cNvSpPr/>
      </dsp:nvSpPr>
      <dsp:spPr>
        <a:xfrm>
          <a:off x="608993" y="1677174"/>
          <a:ext cx="4354611" cy="9762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276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 dirty="0"/>
            <a:t>Outliers can be identified faster</a:t>
          </a:r>
        </a:p>
      </dsp:txBody>
      <dsp:txXfrm>
        <a:off x="608993" y="1677174"/>
        <a:ext cx="4354611" cy="976293"/>
      </dsp:txXfrm>
    </dsp:sp>
    <dsp:sp modelId="{171306C4-3E0E-4792-8D3D-B6F7284D887E}">
      <dsp:nvSpPr>
        <dsp:cNvPr id="0" name=""/>
        <dsp:cNvSpPr/>
      </dsp:nvSpPr>
      <dsp:spPr>
        <a:xfrm>
          <a:off x="119699" y="1200503"/>
          <a:ext cx="683405" cy="10251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9AE48-6687-411C-9FD6-23771725642F}">
      <dsp:nvSpPr>
        <dsp:cNvPr id="0" name=""/>
        <dsp:cNvSpPr/>
      </dsp:nvSpPr>
      <dsp:spPr>
        <a:xfrm>
          <a:off x="608993" y="2906219"/>
          <a:ext cx="4354611" cy="9762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276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 dirty="0"/>
            <a:t>Correlations and patterns emerge</a:t>
          </a:r>
        </a:p>
      </dsp:txBody>
      <dsp:txXfrm>
        <a:off x="608993" y="2906219"/>
        <a:ext cx="4354611" cy="976293"/>
      </dsp:txXfrm>
    </dsp:sp>
    <dsp:sp modelId="{635C166F-B284-49C3-B84A-50B8A9CA8BED}">
      <dsp:nvSpPr>
        <dsp:cNvPr id="0" name=""/>
        <dsp:cNvSpPr/>
      </dsp:nvSpPr>
      <dsp:spPr>
        <a:xfrm>
          <a:off x="119699" y="2429548"/>
          <a:ext cx="683405" cy="1025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49B2E-35F4-473B-818C-64F66509318B}">
      <dsp:nvSpPr>
        <dsp:cNvPr id="0" name=""/>
        <dsp:cNvSpPr/>
      </dsp:nvSpPr>
      <dsp:spPr>
        <a:xfrm>
          <a:off x="608993" y="4135263"/>
          <a:ext cx="4354611" cy="97629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276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 dirty="0"/>
            <a:t>Comparisons can be made easily</a:t>
          </a:r>
        </a:p>
      </dsp:txBody>
      <dsp:txXfrm>
        <a:off x="608993" y="4135263"/>
        <a:ext cx="4354611" cy="976293"/>
      </dsp:txXfrm>
    </dsp:sp>
    <dsp:sp modelId="{6E124E73-DBD0-4E88-B275-4B4A27D81B15}">
      <dsp:nvSpPr>
        <dsp:cNvPr id="0" name=""/>
        <dsp:cNvSpPr/>
      </dsp:nvSpPr>
      <dsp:spPr>
        <a:xfrm>
          <a:off x="119699" y="3658592"/>
          <a:ext cx="683405" cy="1025107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90" t="26508" r="-13504" b="2353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0D251-A198-45D3-9905-3D662AFF2C9A}">
      <dsp:nvSpPr>
        <dsp:cNvPr id="0" name=""/>
        <dsp:cNvSpPr/>
      </dsp:nvSpPr>
      <dsp:spPr>
        <a:xfrm>
          <a:off x="0" y="4392"/>
          <a:ext cx="11757286" cy="5210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Location</a:t>
          </a:r>
        </a:p>
      </dsp:txBody>
      <dsp:txXfrm>
        <a:off x="25437" y="29829"/>
        <a:ext cx="11706412" cy="470203"/>
      </dsp:txXfrm>
    </dsp:sp>
    <dsp:sp modelId="{2CBBA01D-0B02-4E52-9299-101B1A067C67}">
      <dsp:nvSpPr>
        <dsp:cNvPr id="0" name=""/>
        <dsp:cNvSpPr/>
      </dsp:nvSpPr>
      <dsp:spPr>
        <a:xfrm>
          <a:off x="0" y="525470"/>
          <a:ext cx="11757286" cy="1216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29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b="0" kern="1200" dirty="0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://raw.githubusercontent.com/</a:t>
          </a:r>
          <a:r>
            <a:rPr lang="es-MX" sz="1800" b="0" kern="1200" dirty="0" err="1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edavgaun</a:t>
          </a:r>
          <a:r>
            <a:rPr lang="es-MX" sz="1800" b="0" kern="1200" dirty="0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/RCEL_506/</a:t>
          </a:r>
          <a:r>
            <a:rPr lang="es-MX" sz="1800" b="0" kern="1200" dirty="0" err="1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main</a:t>
          </a:r>
          <a:r>
            <a:rPr lang="es-MX" sz="1800" b="0" kern="1200" dirty="0">
              <a:effectLst/>
              <a:latin typeface="Courier New" panose="02070309020205020404" pitchFamily="49" charset="0"/>
              <a:hlinkClick xmlns:r="http://schemas.openxmlformats.org/officeDocument/2006/relationships" r:id="rId1"/>
            </a:rPr>
            <a:t>/Module%203/Housing%20states/housing_tx_1.csv</a:t>
          </a:r>
          <a:endParaRPr lang="en-GB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1800" b="0" kern="1200" dirty="0">
              <a:effectLst/>
              <a:highlight>
                <a:srgbClr val="F7F7F7"/>
              </a:highlight>
              <a:latin typeface="Courier New" panose="02070309020205020404" pitchFamily="49" charset="0"/>
              <a:hlinkClick xmlns:r="http://schemas.openxmlformats.org/officeDocument/2006/relationships" r:id="rId2"/>
            </a:rPr>
            <a:t>https://raw.githubusercontent.com/edavgaun/RCEL_506/main/Module%203/Housing%20states/housing_tx_2.csv</a:t>
          </a:r>
          <a:endParaRPr lang="es-MX" sz="1800" b="0" kern="1200" dirty="0">
            <a:effectLst/>
            <a:highlight>
              <a:srgbClr val="F7F7F7"/>
            </a:highlight>
            <a:latin typeface="Courier New" panose="02070309020205020404" pitchFamily="49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MX" sz="1800" b="0" kern="1200" dirty="0">
            <a:effectLst/>
            <a:highlight>
              <a:srgbClr val="F7F7F7"/>
            </a:highlight>
            <a:latin typeface="Courier New" panose="02070309020205020404" pitchFamily="49" charset="0"/>
          </a:endParaRPr>
        </a:p>
      </dsp:txBody>
      <dsp:txXfrm>
        <a:off x="0" y="525470"/>
        <a:ext cx="11757286" cy="1216916"/>
      </dsp:txXfrm>
    </dsp:sp>
    <dsp:sp modelId="{C877E806-6F47-49BA-A640-3CD26DBB1192}">
      <dsp:nvSpPr>
        <dsp:cNvPr id="0" name=""/>
        <dsp:cNvSpPr/>
      </dsp:nvSpPr>
      <dsp:spPr>
        <a:xfrm>
          <a:off x="0" y="1742386"/>
          <a:ext cx="11757286" cy="52107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Number of records</a:t>
          </a:r>
        </a:p>
      </dsp:txBody>
      <dsp:txXfrm>
        <a:off x="25437" y="1767823"/>
        <a:ext cx="11706412" cy="470203"/>
      </dsp:txXfrm>
    </dsp:sp>
    <dsp:sp modelId="{B7359498-1ED5-4D96-8FFE-C079914101D1}">
      <dsp:nvSpPr>
        <dsp:cNvPr id="0" name=""/>
        <dsp:cNvSpPr/>
      </dsp:nvSpPr>
      <dsp:spPr>
        <a:xfrm>
          <a:off x="0" y="2263464"/>
          <a:ext cx="11757286" cy="543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29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31137 observations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GB" sz="1800" kern="1200" dirty="0"/>
        </a:p>
      </dsp:txBody>
      <dsp:txXfrm>
        <a:off x="0" y="2263464"/>
        <a:ext cx="11757286" cy="543924"/>
      </dsp:txXfrm>
    </dsp:sp>
    <dsp:sp modelId="{CD9EE693-2B2B-486E-9EB0-5C2C56C1D518}">
      <dsp:nvSpPr>
        <dsp:cNvPr id="0" name=""/>
        <dsp:cNvSpPr/>
      </dsp:nvSpPr>
      <dsp:spPr>
        <a:xfrm>
          <a:off x="0" y="2807388"/>
          <a:ext cx="11757286" cy="52107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Number of descriptors</a:t>
          </a:r>
        </a:p>
      </dsp:txBody>
      <dsp:txXfrm>
        <a:off x="25437" y="2832825"/>
        <a:ext cx="11706412" cy="470203"/>
      </dsp:txXfrm>
    </dsp:sp>
    <dsp:sp modelId="{E3783027-77E0-41BA-8258-9AC980318261}">
      <dsp:nvSpPr>
        <dsp:cNvPr id="0" name=""/>
        <dsp:cNvSpPr/>
      </dsp:nvSpPr>
      <dsp:spPr>
        <a:xfrm>
          <a:off x="0" y="3328466"/>
          <a:ext cx="11757286" cy="543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29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21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GB" sz="1800" kern="1200" dirty="0"/>
        </a:p>
      </dsp:txBody>
      <dsp:txXfrm>
        <a:off x="0" y="3328466"/>
        <a:ext cx="11757286" cy="543924"/>
      </dsp:txXfrm>
    </dsp:sp>
    <dsp:sp modelId="{2375A598-AB94-4CE3-A571-A6887D17D888}">
      <dsp:nvSpPr>
        <dsp:cNvPr id="0" name=""/>
        <dsp:cNvSpPr/>
      </dsp:nvSpPr>
      <dsp:spPr>
        <a:xfrm>
          <a:off x="0" y="3872391"/>
          <a:ext cx="11757286" cy="52107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Variables</a:t>
          </a:r>
        </a:p>
      </dsp:txBody>
      <dsp:txXfrm>
        <a:off x="25437" y="3897828"/>
        <a:ext cx="11706412" cy="470203"/>
      </dsp:txXfrm>
    </dsp:sp>
    <dsp:sp modelId="{F6F5212A-DF7C-4B10-A45B-76444835A6BD}">
      <dsp:nvSpPr>
        <dsp:cNvPr id="0" name=""/>
        <dsp:cNvSpPr/>
      </dsp:nvSpPr>
      <dsp:spPr>
        <a:xfrm>
          <a:off x="0" y="4393468"/>
          <a:ext cx="11757286" cy="1364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29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'</a:t>
          </a:r>
          <a:r>
            <a:rPr lang="en-GB" sz="1800" kern="1200" dirty="0" err="1"/>
            <a:t>url</a:t>
          </a:r>
          <a:r>
            <a:rPr lang="en-GB" sz="1800" kern="1200" dirty="0"/>
            <a:t>', 'region', 'price', 'type', '</a:t>
          </a:r>
          <a:r>
            <a:rPr lang="en-GB" sz="1800" kern="1200" dirty="0" err="1"/>
            <a:t>sqfeet</a:t>
          </a:r>
          <a:r>
            <a:rPr lang="en-GB" sz="1800" kern="1200" dirty="0"/>
            <a:t>', 'beds',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 'baths', 'cats_allowed', 'dogs_allowed', 'smoking_allowed',</a:t>
          </a:r>
          <a:endParaRPr lang="en-GB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 'wheelchair_access', 'electric_vehicle_charge', 'comes_furnished',</a:t>
          </a:r>
          <a:endParaRPr lang="en-GB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 'laundry_options', 'parking_options', 'image_url', 'description', 'lat',</a:t>
          </a:r>
          <a:endParaRPr lang="en-GB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 'long', 'state'</a:t>
          </a:r>
        </a:p>
      </dsp:txBody>
      <dsp:txXfrm>
        <a:off x="0" y="4393468"/>
        <a:ext cx="11757286" cy="1364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F31BD-C84B-429C-91DD-7E516F0A6E97}" type="datetimeFigureOut">
              <a:rPr lang="es-MX" smtClean="0"/>
              <a:t>08/04/2025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35C86-E246-4CE0-AA4D-AF17BED6AF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277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F43FE-12FB-417F-83D3-2D979EC85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668F6E-C7A8-4025-968F-0DC41C478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7B112E-6B31-44B0-A1AF-2776F2704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930F38-A50D-4999-9BF0-AC4F9A99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49167E-727A-4156-89C0-389E685A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73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65D72-76FC-4367-AECF-204A6761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CADC5C-9F8D-4384-B575-DAE0EB70C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950E9A-DAEC-40A2-945B-B4579104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670122-9D50-484E-8B9E-ECAB0FBB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CCBDE-FC35-4A76-9F13-82539763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3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D26375-D2FA-4D02-80E6-0EDEB936B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72FA37-A981-4001-ADD7-91E8F051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F79F54-9186-4678-A062-3FFCC03F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A2B73E-89AA-45C2-BD7B-EDDBFA1E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CA050C-6317-4BC5-8F5A-6F021044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9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642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9BE5-D2C9-4D93-A368-1B7A65DB46DC}" type="datetimeFigureOut">
              <a:rPr lang="es-MX" smtClean="0"/>
              <a:t>08/04/2025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1707-90F0-4DED-8E5E-E5DF9F330D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336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733C6-AEB1-4A9C-83A6-D6F37B7E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519D58-BC6E-46B5-8D8E-1591DAC2D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6F2CC7-1512-4280-A8A8-042458B5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46CBC9-4AC8-480C-9EF8-615C61079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07290-89CC-4EB2-852D-7FB5BEE9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2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3EC77-A851-4E90-8968-F43C7AC0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28D09A-FE38-4A86-AC0B-1380B5CEC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653D64-3F44-4DD9-A922-E4942206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DD943B-A026-4D3F-A7E6-7A5F7281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9CA716-CD40-4515-9A01-BB1BECB9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02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6BE32-4F37-425F-8295-4D539AA1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A3D535-7FC4-4329-9FF3-AE2EEAC69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5A7F00-F526-41A1-B113-4680786FD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58C544-1E1E-4C4E-9315-29241B13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A74BBF-0D75-4FE9-8576-BCE6F8EC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DA5CF8-6A5B-4217-BFA7-F5F6DED2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2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6C191-4A82-4C73-BAD7-A6D53709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95DFE0-EFF4-4FDA-8211-5E7236C95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967BDA-043F-489D-8D73-2D700965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F2FBC02-FBAD-4F89-B6C5-ECBEB5916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A4653C-093F-4381-9E97-A2A2D5BB9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367142-4B22-4CAF-991E-2F4504DD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BC1BBC-1188-4050-9F81-72C5CFF9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647B11B-D30D-42C3-803D-29A2EEB5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3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787DB-3C88-46E3-A3AF-CAD43AE0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D4BFC3-8638-4102-B9CD-DCFB1FB8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180099-D636-4A97-B528-A37FA6BF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5A08B5-2F6F-41D9-9F9E-AC424D22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1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4F0E72-845B-4AFF-86C9-0C426851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8886E8-EFF2-4D29-A789-448373B1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92EE3D-7BC2-4C7A-8BF9-69DCB03E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4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A471D-2E7B-4B00-9917-020B9710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3027FB-83EF-4E8E-A0A7-73D2B741F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E2D3C0-8330-4089-98DC-A1D02DCAF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BC7F9E-DD34-4D96-BC26-485F758F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EFA1AD-1895-41BB-B999-5770D96F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1C9AF1-D98B-45FC-9ED9-06AE15DA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0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6A3F1-141B-45F1-A31A-8B4026FA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777145-E91F-42DC-BE21-71B3F1598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B7CCB4-A95F-400D-8CFF-2FF1A9DEB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E1E6FD-2753-4BB3-A802-7FDA81AE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AF2AE9-1BB0-4798-B61E-19B5782ED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4A1382-6A48-40FD-9D41-53C40258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2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95FECE-D1D8-4F9A-9CFA-1DEC668D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836164-9F61-4C1B-BE10-63C6C538B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9C69EF-55A7-4716-9FE2-E5B1E05FC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4/8/2025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6C97CA-DBC8-4937-9EDF-822116F91D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EAAD13-FBBC-4003-AE6E-C32705772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9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oolsandapplications.com/open-pdf-on-ipad-from-mail/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hyperlink" Target="https://commons.wikimedia.org/wiki/File%3ALinkedin_Shiny_Icon.svg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Data" Target="../diagrams/data2.xml"/><Relationship Id="rId5" Type="http://schemas.openxmlformats.org/officeDocument/2006/relationships/diagramLayout" Target="../diagrams/layout1.xml"/><Relationship Id="rId15" Type="http://schemas.microsoft.com/office/2007/relationships/diagramDrawing" Target="../diagrams/drawing2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Relationship Id="rId14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loh.com/shame-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ZoKfap4g4w?feature=oembed" TargetMode="External"/><Relationship Id="rId6" Type="http://schemas.openxmlformats.org/officeDocument/2006/relationships/hyperlink" Target="https://www.ted.com/talks/hans_rosling_the_magic_washing_machine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sap.com/2014/02/13/understand-customer-needs-for-hana-analytics-analytics-30-webcast-summary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3809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B933C-E2C2-4B76-A00F-D14F44827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31" y="410868"/>
            <a:ext cx="3850142" cy="1685832"/>
          </a:xfrm>
        </p:spPr>
        <p:txBody>
          <a:bodyPr anchor="t">
            <a:normAutofit/>
          </a:bodyPr>
          <a:lstStyle/>
          <a:p>
            <a:pPr algn="l"/>
            <a:r>
              <a:rPr lang="es-ES" sz="3400" b="1" dirty="0">
                <a:solidFill>
                  <a:srgbClr val="FFFFFF"/>
                </a:solidFill>
              </a:rPr>
              <a:t>Visualización de Datos y Narración de Historias</a:t>
            </a:r>
            <a:endParaRPr lang="es-MX" sz="3400" b="1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90AAA7-FE7B-41E2-88AB-14806F269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30" y="4143669"/>
            <a:ext cx="3944373" cy="426714"/>
          </a:xfrm>
        </p:spPr>
        <p:txBody>
          <a:bodyPr anchor="b">
            <a:no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</a:rPr>
              <a:t>Edgar Avalos-Gauna, PhD.</a:t>
            </a:r>
          </a:p>
        </p:txBody>
      </p:sp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E5C170FC-CEC3-4933-8D6E-9DE9C20B3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226" y="5230867"/>
            <a:ext cx="364762" cy="364762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013FE440-BAEC-4E5B-88C9-D7195C0E0D17}"/>
              </a:ext>
            </a:extLst>
          </p:cNvPr>
          <p:cNvSpPr txBox="1">
            <a:spLocks/>
          </p:cNvSpPr>
          <p:nvPr/>
        </p:nvSpPr>
        <p:spPr>
          <a:xfrm>
            <a:off x="531430" y="5132931"/>
            <a:ext cx="3447624" cy="56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bg1"/>
                </a:solidFill>
              </a:rPr>
              <a:t>edgaravalos@up.edu.mx</a:t>
            </a:r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F126A4C4-AF99-46BB-A3B8-5FD6CA4A3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036" y="5886203"/>
            <a:ext cx="410979" cy="410979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32A16A41-044F-47C2-A2C4-F9BF2E3264F0}"/>
              </a:ext>
            </a:extLst>
          </p:cNvPr>
          <p:cNvSpPr txBox="1">
            <a:spLocks/>
          </p:cNvSpPr>
          <p:nvPr/>
        </p:nvSpPr>
        <p:spPr>
          <a:xfrm>
            <a:off x="530206" y="5791041"/>
            <a:ext cx="5226211" cy="560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" dirty="0">
                <a:solidFill>
                  <a:schemeClr val="bg1"/>
                </a:solidFill>
              </a:rPr>
              <a:t>www.linkedin.com/in/e-avalos-gauna/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0291EBF-B7F1-4E2B-BF3D-6288DD091956}"/>
              </a:ext>
            </a:extLst>
          </p:cNvPr>
          <p:cNvSpPr txBox="1">
            <a:spLocks/>
          </p:cNvSpPr>
          <p:nvPr/>
        </p:nvSpPr>
        <p:spPr>
          <a:xfrm>
            <a:off x="94231" y="2514212"/>
            <a:ext cx="3850142" cy="1685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400" b="1">
                <a:solidFill>
                  <a:srgbClr val="FFFFFF"/>
                </a:solidFill>
              </a:rPr>
              <a:t>01 Introducción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444C68-ED9E-45C5-B623-A9765BDD8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74" y="9526"/>
            <a:ext cx="8050626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0D16CBE-0BE2-679E-01EE-D611BDF27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408" y="4549400"/>
            <a:ext cx="3611556" cy="22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07F76F-34F4-31AA-0CFD-23FA8AE8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990" y="4630217"/>
            <a:ext cx="3200156" cy="216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33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3DD3D05-1137-4AEC-873A-506CE1358661}"/>
              </a:ext>
            </a:extLst>
          </p:cNvPr>
          <p:cNvCxnSpPr>
            <a:cxnSpLocks/>
          </p:cNvCxnSpPr>
          <p:nvPr/>
        </p:nvCxnSpPr>
        <p:spPr>
          <a:xfrm>
            <a:off x="1161520" y="3279099"/>
            <a:ext cx="676930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60497D8-089E-4791-BC98-6EDBF1038EC5}"/>
              </a:ext>
            </a:extLst>
          </p:cNvPr>
          <p:cNvCxnSpPr>
            <a:cxnSpLocks/>
          </p:cNvCxnSpPr>
          <p:nvPr/>
        </p:nvCxnSpPr>
        <p:spPr>
          <a:xfrm>
            <a:off x="4526184" y="835390"/>
            <a:ext cx="1" cy="488741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C73FB6-2AB6-49B3-9B4F-6CB4E836270F}"/>
              </a:ext>
            </a:extLst>
          </p:cNvPr>
          <p:cNvSpPr txBox="1"/>
          <p:nvPr/>
        </p:nvSpPr>
        <p:spPr>
          <a:xfrm>
            <a:off x="112211" y="2817433"/>
            <a:ext cx="104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Low data records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BCDF1A-EC75-448A-AE69-38DC21FBACB0}"/>
              </a:ext>
            </a:extLst>
          </p:cNvPr>
          <p:cNvSpPr txBox="1"/>
          <p:nvPr/>
        </p:nvSpPr>
        <p:spPr>
          <a:xfrm>
            <a:off x="8059184" y="2817433"/>
            <a:ext cx="104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High data records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A60720-EBF6-45CE-B368-9B0F5E9E965A}"/>
              </a:ext>
            </a:extLst>
          </p:cNvPr>
          <p:cNvSpPr txBox="1"/>
          <p:nvPr/>
        </p:nvSpPr>
        <p:spPr>
          <a:xfrm>
            <a:off x="3599291" y="5630473"/>
            <a:ext cx="185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Low number of descriptors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C1EF2A9-CB79-439B-B6AF-AE257E674786}"/>
              </a:ext>
            </a:extLst>
          </p:cNvPr>
          <p:cNvSpPr txBox="1"/>
          <p:nvPr/>
        </p:nvSpPr>
        <p:spPr>
          <a:xfrm>
            <a:off x="3619280" y="188015"/>
            <a:ext cx="185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High number of descriptors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7E441DF-A787-481F-BBDB-C90F0CE6E685}"/>
              </a:ext>
            </a:extLst>
          </p:cNvPr>
          <p:cNvSpPr/>
          <p:nvPr/>
        </p:nvSpPr>
        <p:spPr>
          <a:xfrm>
            <a:off x="1523158" y="3452842"/>
            <a:ext cx="2638267" cy="2003888"/>
          </a:xfrm>
          <a:prstGeom prst="round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level of explainability</a:t>
            </a:r>
          </a:p>
          <a:p>
            <a:pPr algn="ctr"/>
            <a:endParaRPr lang="es-MX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F8DE58F-BC0C-4045-961A-3F7A374E3331}"/>
              </a:ext>
            </a:extLst>
          </p:cNvPr>
          <p:cNvSpPr/>
          <p:nvPr/>
        </p:nvSpPr>
        <p:spPr>
          <a:xfrm>
            <a:off x="1523158" y="1064135"/>
            <a:ext cx="2638267" cy="20038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level of explainability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23D6BEF-A390-4913-BEA7-2CEF83A11F70}"/>
              </a:ext>
            </a:extLst>
          </p:cNvPr>
          <p:cNvSpPr/>
          <p:nvPr/>
        </p:nvSpPr>
        <p:spPr>
          <a:xfrm>
            <a:off x="4887822" y="1064135"/>
            <a:ext cx="2638267" cy="20038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level of explainability</a:t>
            </a:r>
          </a:p>
          <a:p>
            <a:pPr algn="ctr"/>
            <a:endParaRPr lang="es-MX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3F183CC-78DC-410F-A97E-48B1F9928A1E}"/>
              </a:ext>
            </a:extLst>
          </p:cNvPr>
          <p:cNvSpPr/>
          <p:nvPr/>
        </p:nvSpPr>
        <p:spPr>
          <a:xfrm>
            <a:off x="4887821" y="3452842"/>
            <a:ext cx="2638267" cy="20038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level of explainability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E69AF2-C21F-4E70-8FF1-7761735F6D2C}"/>
              </a:ext>
            </a:extLst>
          </p:cNvPr>
          <p:cNvSpPr txBox="1"/>
          <p:nvPr/>
        </p:nvSpPr>
        <p:spPr>
          <a:xfrm>
            <a:off x="0" y="6211669"/>
            <a:ext cx="7082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Data vs Features/Descriptors balance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15E8B-99E5-5C7E-44D7-8AF31C9FE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5473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1DC560-6801-FF68-02BD-3E0C2365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43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0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3DD3D05-1137-4AEC-873A-506CE1358661}"/>
              </a:ext>
            </a:extLst>
          </p:cNvPr>
          <p:cNvCxnSpPr>
            <a:cxnSpLocks/>
          </p:cNvCxnSpPr>
          <p:nvPr/>
        </p:nvCxnSpPr>
        <p:spPr>
          <a:xfrm>
            <a:off x="1161520" y="3279099"/>
            <a:ext cx="676930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60497D8-089E-4791-BC98-6EDBF1038EC5}"/>
              </a:ext>
            </a:extLst>
          </p:cNvPr>
          <p:cNvCxnSpPr>
            <a:cxnSpLocks/>
          </p:cNvCxnSpPr>
          <p:nvPr/>
        </p:nvCxnSpPr>
        <p:spPr>
          <a:xfrm>
            <a:off x="4526184" y="835390"/>
            <a:ext cx="1" cy="488741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C73FB6-2AB6-49B3-9B4F-6CB4E836270F}"/>
              </a:ext>
            </a:extLst>
          </p:cNvPr>
          <p:cNvSpPr txBox="1"/>
          <p:nvPr/>
        </p:nvSpPr>
        <p:spPr>
          <a:xfrm>
            <a:off x="112211" y="2817433"/>
            <a:ext cx="104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Low data records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BCDF1A-EC75-448A-AE69-38DC21FBACB0}"/>
              </a:ext>
            </a:extLst>
          </p:cNvPr>
          <p:cNvSpPr txBox="1"/>
          <p:nvPr/>
        </p:nvSpPr>
        <p:spPr>
          <a:xfrm>
            <a:off x="8059184" y="2817433"/>
            <a:ext cx="104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High data records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A60720-EBF6-45CE-B368-9B0F5E9E965A}"/>
              </a:ext>
            </a:extLst>
          </p:cNvPr>
          <p:cNvSpPr txBox="1"/>
          <p:nvPr/>
        </p:nvSpPr>
        <p:spPr>
          <a:xfrm>
            <a:off x="3599291" y="5630473"/>
            <a:ext cx="185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Low number of descriptors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C1EF2A9-CB79-439B-B6AF-AE257E674786}"/>
              </a:ext>
            </a:extLst>
          </p:cNvPr>
          <p:cNvSpPr txBox="1"/>
          <p:nvPr/>
        </p:nvSpPr>
        <p:spPr>
          <a:xfrm>
            <a:off x="3619280" y="188015"/>
            <a:ext cx="185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High number of descriptors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7E441DF-A787-481F-BBDB-C90F0CE6E685}"/>
              </a:ext>
            </a:extLst>
          </p:cNvPr>
          <p:cNvSpPr/>
          <p:nvPr/>
        </p:nvSpPr>
        <p:spPr>
          <a:xfrm>
            <a:off x="1523158" y="3452842"/>
            <a:ext cx="2638267" cy="2003888"/>
          </a:xfrm>
          <a:prstGeom prst="round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level of explainability</a:t>
            </a:r>
          </a:p>
          <a:p>
            <a:pPr algn="ctr"/>
            <a:endParaRPr lang="es-MX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F8DE58F-BC0C-4045-961A-3F7A374E3331}"/>
              </a:ext>
            </a:extLst>
          </p:cNvPr>
          <p:cNvSpPr/>
          <p:nvPr/>
        </p:nvSpPr>
        <p:spPr>
          <a:xfrm>
            <a:off x="1523158" y="1064135"/>
            <a:ext cx="2638267" cy="20038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level of explainability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23D6BEF-A390-4913-BEA7-2CEF83A11F70}"/>
              </a:ext>
            </a:extLst>
          </p:cNvPr>
          <p:cNvSpPr/>
          <p:nvPr/>
        </p:nvSpPr>
        <p:spPr>
          <a:xfrm>
            <a:off x="4887822" y="1064135"/>
            <a:ext cx="2638267" cy="20038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level of explainability</a:t>
            </a:r>
          </a:p>
          <a:p>
            <a:pPr algn="ctr"/>
            <a:endParaRPr lang="es-MX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3F183CC-78DC-410F-A97E-48B1F9928A1E}"/>
              </a:ext>
            </a:extLst>
          </p:cNvPr>
          <p:cNvSpPr/>
          <p:nvPr/>
        </p:nvSpPr>
        <p:spPr>
          <a:xfrm>
            <a:off x="4887821" y="3452842"/>
            <a:ext cx="2638267" cy="20038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level of explainability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15E8B-99E5-5C7E-44D7-8AF31C9FE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5473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1DC560-6801-FF68-02BD-3E0C2365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43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11758FA-AA9B-AE89-0836-1C60C2B39682}"/>
              </a:ext>
            </a:extLst>
          </p:cNvPr>
          <p:cNvSpPr/>
          <p:nvPr/>
        </p:nvSpPr>
        <p:spPr>
          <a:xfrm>
            <a:off x="112211" y="2650210"/>
            <a:ext cx="1049309" cy="92333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9F13BC0-C9D1-6876-E6C2-3A977D748DD0}"/>
              </a:ext>
            </a:extLst>
          </p:cNvPr>
          <p:cNvSpPr/>
          <p:nvPr/>
        </p:nvSpPr>
        <p:spPr>
          <a:xfrm>
            <a:off x="3599291" y="49515"/>
            <a:ext cx="1873775" cy="92333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596737FD-07A1-A0DE-1078-4E6A2EEAA7CF}"/>
              </a:ext>
            </a:extLst>
          </p:cNvPr>
          <p:cNvSpPr/>
          <p:nvPr/>
        </p:nvSpPr>
        <p:spPr>
          <a:xfrm>
            <a:off x="9351933" y="2159536"/>
            <a:ext cx="2562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8" name="Tabla 88">
                <a:extLst>
                  <a:ext uri="{FF2B5EF4-FFF2-40B4-BE49-F238E27FC236}">
                    <a16:creationId xmlns:a16="http://schemas.microsoft.com/office/drawing/2014/main" id="{34E5677A-6FBE-9B76-EC43-A19E0FEB71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477851"/>
                  </p:ext>
                </p:extLst>
              </p:nvPr>
            </p:nvGraphicFramePr>
            <p:xfrm>
              <a:off x="9255609" y="3194148"/>
              <a:ext cx="2754888" cy="15043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9148">
                      <a:extLst>
                        <a:ext uri="{9D8B030D-6E8A-4147-A177-3AD203B41FA5}">
                          <a16:colId xmlns:a16="http://schemas.microsoft.com/office/drawing/2014/main" val="489035938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116267124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474854132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175092713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3476140326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7580303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GB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3869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54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60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70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8" name="Tabla 88">
                <a:extLst>
                  <a:ext uri="{FF2B5EF4-FFF2-40B4-BE49-F238E27FC236}">
                    <a16:creationId xmlns:a16="http://schemas.microsoft.com/office/drawing/2014/main" id="{34E5677A-6FBE-9B76-EC43-A19E0FEB71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477851"/>
                  </p:ext>
                </p:extLst>
              </p:nvPr>
            </p:nvGraphicFramePr>
            <p:xfrm>
              <a:off x="9255609" y="3194148"/>
              <a:ext cx="2754888" cy="150431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9148">
                      <a:extLst>
                        <a:ext uri="{9D8B030D-6E8A-4147-A177-3AD203B41FA5}">
                          <a16:colId xmlns:a16="http://schemas.microsoft.com/office/drawing/2014/main" val="489035938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116267124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474854132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175092713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3476140326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7580303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316" t="-8197" r="-498684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8197" r="-405333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8197" r="-3000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8197" r="-204000" b="-3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8197" r="-2667" b="-329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3869043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106452" r="-405333" b="-2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06452" r="-300000" b="-2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106452" r="-204000" b="-2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106452" r="-2667" b="-2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542144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203175" r="-405333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03175" r="-300000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203175" r="-204000" b="-1206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203175" r="-2667" b="-1206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6055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308065" r="-405333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08065" r="-300000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308065" r="-204000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308065" r="-266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707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9" name="CuadroTexto 88">
            <a:extLst>
              <a:ext uri="{FF2B5EF4-FFF2-40B4-BE49-F238E27FC236}">
                <a16:creationId xmlns:a16="http://schemas.microsoft.com/office/drawing/2014/main" id="{039B58AF-1539-C175-9C41-2F6062D4DC9E}"/>
              </a:ext>
            </a:extLst>
          </p:cNvPr>
          <p:cNvSpPr txBox="1"/>
          <p:nvPr/>
        </p:nvSpPr>
        <p:spPr>
          <a:xfrm>
            <a:off x="0" y="6211669"/>
            <a:ext cx="7082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Data vs Features/Descriptors balance</a:t>
            </a:r>
          </a:p>
        </p:txBody>
      </p:sp>
    </p:spTree>
    <p:extLst>
      <p:ext uri="{BB962C8B-B14F-4D97-AF65-F5344CB8AC3E}">
        <p14:creationId xmlns:p14="http://schemas.microsoft.com/office/powerpoint/2010/main" val="82103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3DD3D05-1137-4AEC-873A-506CE1358661}"/>
              </a:ext>
            </a:extLst>
          </p:cNvPr>
          <p:cNvCxnSpPr>
            <a:cxnSpLocks/>
          </p:cNvCxnSpPr>
          <p:nvPr/>
        </p:nvCxnSpPr>
        <p:spPr>
          <a:xfrm>
            <a:off x="1161520" y="3279099"/>
            <a:ext cx="676930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60497D8-089E-4791-BC98-6EDBF1038EC5}"/>
              </a:ext>
            </a:extLst>
          </p:cNvPr>
          <p:cNvCxnSpPr>
            <a:cxnSpLocks/>
          </p:cNvCxnSpPr>
          <p:nvPr/>
        </p:nvCxnSpPr>
        <p:spPr>
          <a:xfrm>
            <a:off x="4526184" y="835390"/>
            <a:ext cx="1" cy="488741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C73FB6-2AB6-49B3-9B4F-6CB4E836270F}"/>
              </a:ext>
            </a:extLst>
          </p:cNvPr>
          <p:cNvSpPr txBox="1"/>
          <p:nvPr/>
        </p:nvSpPr>
        <p:spPr>
          <a:xfrm>
            <a:off x="112211" y="2817433"/>
            <a:ext cx="104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Low data records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BCDF1A-EC75-448A-AE69-38DC21FBACB0}"/>
              </a:ext>
            </a:extLst>
          </p:cNvPr>
          <p:cNvSpPr txBox="1"/>
          <p:nvPr/>
        </p:nvSpPr>
        <p:spPr>
          <a:xfrm>
            <a:off x="8059184" y="2817433"/>
            <a:ext cx="104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High data records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A60720-EBF6-45CE-B368-9B0F5E9E965A}"/>
              </a:ext>
            </a:extLst>
          </p:cNvPr>
          <p:cNvSpPr txBox="1"/>
          <p:nvPr/>
        </p:nvSpPr>
        <p:spPr>
          <a:xfrm>
            <a:off x="3599291" y="5630473"/>
            <a:ext cx="185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Low number of descriptors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C1EF2A9-CB79-439B-B6AF-AE257E674786}"/>
              </a:ext>
            </a:extLst>
          </p:cNvPr>
          <p:cNvSpPr txBox="1"/>
          <p:nvPr/>
        </p:nvSpPr>
        <p:spPr>
          <a:xfrm>
            <a:off x="3619280" y="188015"/>
            <a:ext cx="185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High number of descriptors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7E441DF-A787-481F-BBDB-C90F0CE6E685}"/>
              </a:ext>
            </a:extLst>
          </p:cNvPr>
          <p:cNvSpPr/>
          <p:nvPr/>
        </p:nvSpPr>
        <p:spPr>
          <a:xfrm>
            <a:off x="1523158" y="3452842"/>
            <a:ext cx="2638267" cy="2003888"/>
          </a:xfrm>
          <a:prstGeom prst="round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level of explainability</a:t>
            </a:r>
          </a:p>
          <a:p>
            <a:pPr algn="ctr"/>
            <a:endParaRPr lang="es-MX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F8DE58F-BC0C-4045-961A-3F7A374E3331}"/>
              </a:ext>
            </a:extLst>
          </p:cNvPr>
          <p:cNvSpPr/>
          <p:nvPr/>
        </p:nvSpPr>
        <p:spPr>
          <a:xfrm>
            <a:off x="1523158" y="1064135"/>
            <a:ext cx="2638267" cy="20038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level of explainability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23D6BEF-A390-4913-BEA7-2CEF83A11F70}"/>
              </a:ext>
            </a:extLst>
          </p:cNvPr>
          <p:cNvSpPr/>
          <p:nvPr/>
        </p:nvSpPr>
        <p:spPr>
          <a:xfrm>
            <a:off x="4887822" y="1064135"/>
            <a:ext cx="2638267" cy="20038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level of explainability</a:t>
            </a:r>
          </a:p>
          <a:p>
            <a:pPr algn="ctr"/>
            <a:endParaRPr lang="es-MX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3F183CC-78DC-410F-A97E-48B1F9928A1E}"/>
              </a:ext>
            </a:extLst>
          </p:cNvPr>
          <p:cNvSpPr/>
          <p:nvPr/>
        </p:nvSpPr>
        <p:spPr>
          <a:xfrm>
            <a:off x="4887821" y="3452842"/>
            <a:ext cx="2638267" cy="20038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level of explainability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15E8B-99E5-5C7E-44D7-8AF31C9FE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5473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1DC560-6801-FF68-02BD-3E0C2365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43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11758FA-AA9B-AE89-0836-1C60C2B39682}"/>
              </a:ext>
            </a:extLst>
          </p:cNvPr>
          <p:cNvSpPr/>
          <p:nvPr/>
        </p:nvSpPr>
        <p:spPr>
          <a:xfrm>
            <a:off x="8108127" y="2853710"/>
            <a:ext cx="1049309" cy="92333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9F13BC0-C9D1-6876-E6C2-3A977D748DD0}"/>
              </a:ext>
            </a:extLst>
          </p:cNvPr>
          <p:cNvSpPr/>
          <p:nvPr/>
        </p:nvSpPr>
        <p:spPr>
          <a:xfrm>
            <a:off x="3619280" y="5490931"/>
            <a:ext cx="1873775" cy="923330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596737FD-07A1-A0DE-1078-4E6A2EEAA7CF}"/>
              </a:ext>
            </a:extLst>
          </p:cNvPr>
          <p:cNvSpPr/>
          <p:nvPr/>
        </p:nvSpPr>
        <p:spPr>
          <a:xfrm>
            <a:off x="9462069" y="1641280"/>
            <a:ext cx="2562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a 88">
                <a:extLst>
                  <a:ext uri="{FF2B5EF4-FFF2-40B4-BE49-F238E27FC236}">
                    <a16:creationId xmlns:a16="http://schemas.microsoft.com/office/drawing/2014/main" id="{F69DA3FE-E3B5-CBF5-C41B-2ED4FE3D98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23571"/>
                  </p:ext>
                </p:extLst>
              </p:nvPr>
            </p:nvGraphicFramePr>
            <p:xfrm>
              <a:off x="10088869" y="2853710"/>
              <a:ext cx="1377444" cy="30086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9148">
                      <a:extLst>
                        <a:ext uri="{9D8B030D-6E8A-4147-A177-3AD203B41FA5}">
                          <a16:colId xmlns:a16="http://schemas.microsoft.com/office/drawing/2014/main" val="489035938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116267124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474854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GB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3869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54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60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70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2218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5,1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5,2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0231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802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n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6563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a 88">
                <a:extLst>
                  <a:ext uri="{FF2B5EF4-FFF2-40B4-BE49-F238E27FC236}">
                    <a16:creationId xmlns:a16="http://schemas.microsoft.com/office/drawing/2014/main" id="{F69DA3FE-E3B5-CBF5-C41B-2ED4FE3D98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23571"/>
                  </p:ext>
                </p:extLst>
              </p:nvPr>
            </p:nvGraphicFramePr>
            <p:xfrm>
              <a:off x="10088869" y="2853710"/>
              <a:ext cx="1377444" cy="30086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9148">
                      <a:extLst>
                        <a:ext uri="{9D8B030D-6E8A-4147-A177-3AD203B41FA5}">
                          <a16:colId xmlns:a16="http://schemas.microsoft.com/office/drawing/2014/main" val="489035938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116267124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474854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316" t="-1639" r="-202632" b="-7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1639" r="-105333" b="-732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39" r="-3947" b="-7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3869043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100000" r="-105333" b="-6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00000" r="-3947" b="-6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542144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200000" r="-105333" b="-5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00000" r="-3947" b="-5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6055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300000" r="-105333" b="-4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00000" r="-3947" b="-4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70769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400000" r="-105333" b="-3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400000" r="-3947" b="-3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2218269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500000" r="-10533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500000" r="-3947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0231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802900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n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698387" r="-105333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698387" r="-3947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6563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CuadroTexto 33">
            <a:extLst>
              <a:ext uri="{FF2B5EF4-FFF2-40B4-BE49-F238E27FC236}">
                <a16:creationId xmlns:a16="http://schemas.microsoft.com/office/drawing/2014/main" id="{A4D08842-FA7A-0CA8-60A3-A6CD877CA7AD}"/>
              </a:ext>
            </a:extLst>
          </p:cNvPr>
          <p:cNvSpPr txBox="1"/>
          <p:nvPr/>
        </p:nvSpPr>
        <p:spPr>
          <a:xfrm>
            <a:off x="0" y="6211669"/>
            <a:ext cx="7082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Data vs Features/Descriptors balance</a:t>
            </a:r>
          </a:p>
        </p:txBody>
      </p:sp>
    </p:spTree>
    <p:extLst>
      <p:ext uri="{BB962C8B-B14F-4D97-AF65-F5344CB8AC3E}">
        <p14:creationId xmlns:p14="http://schemas.microsoft.com/office/powerpoint/2010/main" val="289014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3DD3D05-1137-4AEC-873A-506CE1358661}"/>
              </a:ext>
            </a:extLst>
          </p:cNvPr>
          <p:cNvCxnSpPr>
            <a:cxnSpLocks/>
          </p:cNvCxnSpPr>
          <p:nvPr/>
        </p:nvCxnSpPr>
        <p:spPr>
          <a:xfrm>
            <a:off x="1161520" y="3279099"/>
            <a:ext cx="6769307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60497D8-089E-4791-BC98-6EDBF1038EC5}"/>
              </a:ext>
            </a:extLst>
          </p:cNvPr>
          <p:cNvCxnSpPr>
            <a:cxnSpLocks/>
          </p:cNvCxnSpPr>
          <p:nvPr/>
        </p:nvCxnSpPr>
        <p:spPr>
          <a:xfrm>
            <a:off x="4526184" y="835390"/>
            <a:ext cx="1" cy="488741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C73FB6-2AB6-49B3-9B4F-6CB4E836270F}"/>
              </a:ext>
            </a:extLst>
          </p:cNvPr>
          <p:cNvSpPr txBox="1"/>
          <p:nvPr/>
        </p:nvSpPr>
        <p:spPr>
          <a:xfrm>
            <a:off x="112211" y="2817433"/>
            <a:ext cx="104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Low data records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BCDF1A-EC75-448A-AE69-38DC21FBACB0}"/>
              </a:ext>
            </a:extLst>
          </p:cNvPr>
          <p:cNvSpPr txBox="1"/>
          <p:nvPr/>
        </p:nvSpPr>
        <p:spPr>
          <a:xfrm>
            <a:off x="8059184" y="2817433"/>
            <a:ext cx="104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High data records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CA60720-EBF6-45CE-B368-9B0F5E9E965A}"/>
              </a:ext>
            </a:extLst>
          </p:cNvPr>
          <p:cNvSpPr txBox="1"/>
          <p:nvPr/>
        </p:nvSpPr>
        <p:spPr>
          <a:xfrm>
            <a:off x="3599291" y="5630473"/>
            <a:ext cx="185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Low number of descriptors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C1EF2A9-CB79-439B-B6AF-AE257E674786}"/>
              </a:ext>
            </a:extLst>
          </p:cNvPr>
          <p:cNvSpPr txBox="1"/>
          <p:nvPr/>
        </p:nvSpPr>
        <p:spPr>
          <a:xfrm>
            <a:off x="3619280" y="188015"/>
            <a:ext cx="185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High number of descriptors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7E441DF-A787-481F-BBDB-C90F0CE6E685}"/>
              </a:ext>
            </a:extLst>
          </p:cNvPr>
          <p:cNvSpPr/>
          <p:nvPr/>
        </p:nvSpPr>
        <p:spPr>
          <a:xfrm>
            <a:off x="1523158" y="3452842"/>
            <a:ext cx="2638267" cy="2003888"/>
          </a:xfrm>
          <a:prstGeom prst="roundRec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level of explainability</a:t>
            </a:r>
          </a:p>
          <a:p>
            <a:pPr algn="ctr"/>
            <a:endParaRPr lang="es-MX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2F8DE58F-BC0C-4045-961A-3F7A374E3331}"/>
              </a:ext>
            </a:extLst>
          </p:cNvPr>
          <p:cNvSpPr/>
          <p:nvPr/>
        </p:nvSpPr>
        <p:spPr>
          <a:xfrm>
            <a:off x="1523158" y="1064135"/>
            <a:ext cx="2638267" cy="20038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level of explainability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23D6BEF-A390-4913-BEA7-2CEF83A11F70}"/>
              </a:ext>
            </a:extLst>
          </p:cNvPr>
          <p:cNvSpPr/>
          <p:nvPr/>
        </p:nvSpPr>
        <p:spPr>
          <a:xfrm>
            <a:off x="4887822" y="1064135"/>
            <a:ext cx="2638267" cy="20038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level of explainability</a:t>
            </a:r>
          </a:p>
          <a:p>
            <a:pPr algn="ctr"/>
            <a:endParaRPr lang="es-MX" dirty="0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53F183CC-78DC-410F-A97E-48B1F9928A1E}"/>
              </a:ext>
            </a:extLst>
          </p:cNvPr>
          <p:cNvSpPr/>
          <p:nvPr/>
        </p:nvSpPr>
        <p:spPr>
          <a:xfrm>
            <a:off x="4887821" y="3452842"/>
            <a:ext cx="2638267" cy="20038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High statistical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Low level of explainability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15E8B-99E5-5C7E-44D7-8AF31C9FE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5473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1DC560-6801-FF68-02BD-3E0C2365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43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11758FA-AA9B-AE89-0836-1C60C2B39682}"/>
              </a:ext>
            </a:extLst>
          </p:cNvPr>
          <p:cNvSpPr/>
          <p:nvPr/>
        </p:nvSpPr>
        <p:spPr>
          <a:xfrm>
            <a:off x="8059184" y="2826363"/>
            <a:ext cx="1049309" cy="923330"/>
          </a:xfrm>
          <a:prstGeom prst="ellipse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9F13BC0-C9D1-6876-E6C2-3A977D748DD0}"/>
              </a:ext>
            </a:extLst>
          </p:cNvPr>
          <p:cNvSpPr/>
          <p:nvPr/>
        </p:nvSpPr>
        <p:spPr>
          <a:xfrm>
            <a:off x="3599291" y="49515"/>
            <a:ext cx="1873775" cy="923330"/>
          </a:xfrm>
          <a:prstGeom prst="ellipse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596737FD-07A1-A0DE-1078-4E6A2EEAA7CF}"/>
              </a:ext>
            </a:extLst>
          </p:cNvPr>
          <p:cNvSpPr/>
          <p:nvPr/>
        </p:nvSpPr>
        <p:spPr>
          <a:xfrm>
            <a:off x="9510295" y="1596291"/>
            <a:ext cx="25622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8" name="Tabla 88">
                <a:extLst>
                  <a:ext uri="{FF2B5EF4-FFF2-40B4-BE49-F238E27FC236}">
                    <a16:creationId xmlns:a16="http://schemas.microsoft.com/office/drawing/2014/main" id="{34E5677A-6FBE-9B76-EC43-A19E0FEB71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24236"/>
                  </p:ext>
                </p:extLst>
              </p:nvPr>
            </p:nvGraphicFramePr>
            <p:xfrm>
              <a:off x="9324901" y="2630903"/>
              <a:ext cx="2754888" cy="26308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9148">
                      <a:extLst>
                        <a:ext uri="{9D8B030D-6E8A-4147-A177-3AD203B41FA5}">
                          <a16:colId xmlns:a16="http://schemas.microsoft.com/office/drawing/2014/main" val="489035938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116267124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474854132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175092713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3476140326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7580303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GB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s-MX" b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38690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542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605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70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1804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499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n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MX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485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8" name="Tabla 88">
                <a:extLst>
                  <a:ext uri="{FF2B5EF4-FFF2-40B4-BE49-F238E27FC236}">
                    <a16:creationId xmlns:a16="http://schemas.microsoft.com/office/drawing/2014/main" id="{34E5677A-6FBE-9B76-EC43-A19E0FEB71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24236"/>
                  </p:ext>
                </p:extLst>
              </p:nvPr>
            </p:nvGraphicFramePr>
            <p:xfrm>
              <a:off x="9324901" y="2630903"/>
              <a:ext cx="2754888" cy="26308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9148">
                      <a:extLst>
                        <a:ext uri="{9D8B030D-6E8A-4147-A177-3AD203B41FA5}">
                          <a16:colId xmlns:a16="http://schemas.microsoft.com/office/drawing/2014/main" val="489035938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116267124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474854132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175092713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3476140326"/>
                        </a:ext>
                      </a:extLst>
                    </a:gridCol>
                    <a:gridCol w="459148">
                      <a:extLst>
                        <a:ext uri="{9D8B030D-6E8A-4147-A177-3AD203B41FA5}">
                          <a16:colId xmlns:a16="http://schemas.microsoft.com/office/drawing/2014/main" val="27580303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316" t="-8197" r="-498684" b="-6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8197" r="-405333" b="-6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8197" r="-300000" b="-6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8197" r="-204000" b="-6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8197" r="-2667" b="-6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3869043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106452" r="-405333" b="-5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06452" r="-300000" b="-5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106452" r="-204000" b="-5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106452" r="-2667" b="-5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542144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206452" r="-405333" b="-4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06452" r="-300000" b="-4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206452" r="-204000" b="-4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206452" r="-2667" b="-4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60555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301587" r="-405333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01587" r="-300000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301587" r="-204000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301587" r="-2667" b="-3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70769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408065" r="-405333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408065" r="-300000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408065" r="-204000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408065" r="-2667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18042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  <a:endParaRPr kumimoji="0" lang="en-GB" sz="1800" b="1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GB" sz="1800" b="1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499639"/>
                      </a:ext>
                    </a:extLst>
                  </a:tr>
                  <a:tr h="3778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1" i="1" dirty="0">
                              <a:solidFill>
                                <a:schemeClr val="bg1"/>
                              </a:solidFill>
                            </a:rPr>
                            <a:t>n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102667" t="-606452" r="-405333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606452" r="-300000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304000" t="-606452" r="-204000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>
                        <a:blipFill>
                          <a:blip r:embed="rId4"/>
                          <a:stretch>
                            <a:fillRect l="-505333" t="-606452" r="-2667" b="-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4855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FEF6E546-6D1B-821F-4E01-67A78CDB3648}"/>
              </a:ext>
            </a:extLst>
          </p:cNvPr>
          <p:cNvSpPr txBox="1"/>
          <p:nvPr/>
        </p:nvSpPr>
        <p:spPr>
          <a:xfrm>
            <a:off x="0" y="6211669"/>
            <a:ext cx="7082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Data vs Features/Descriptors balance</a:t>
            </a:r>
          </a:p>
        </p:txBody>
      </p:sp>
    </p:spTree>
    <p:extLst>
      <p:ext uri="{BB962C8B-B14F-4D97-AF65-F5344CB8AC3E}">
        <p14:creationId xmlns:p14="http://schemas.microsoft.com/office/powerpoint/2010/main" val="2228873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4B4C3A-E5EA-8C15-41F0-8A37F4593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5473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B93967D-1FA4-089B-E7FC-B05373DE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43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C43A602-9D06-05C8-F48D-7A1F5DAB9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78380"/>
              </p:ext>
            </p:extLst>
          </p:nvPr>
        </p:nvGraphicFramePr>
        <p:xfrm>
          <a:off x="395945" y="17471"/>
          <a:ext cx="8128000" cy="4136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statistics Icon 2218835">
            <a:extLst>
              <a:ext uri="{FF2B5EF4-FFF2-40B4-BE49-F238E27FC236}">
                <a16:creationId xmlns:a16="http://schemas.microsoft.com/office/drawing/2014/main" id="{AC1CAB5C-922F-46DF-3E22-F404C480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40" y="964841"/>
            <a:ext cx="327211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9458712-C381-23B5-762D-C43DD501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5" y="4556501"/>
            <a:ext cx="2369160" cy="227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B4CA636-DFC4-54A6-A325-B76CF813D244}"/>
              </a:ext>
            </a:extLst>
          </p:cNvPr>
          <p:cNvSpPr/>
          <p:nvPr/>
        </p:nvSpPr>
        <p:spPr>
          <a:xfrm>
            <a:off x="8050" y="4153546"/>
            <a:ext cx="12192000" cy="8580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6FA4C1C4-B178-95A9-DFD7-883677523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906073"/>
              </p:ext>
            </p:extLst>
          </p:nvPr>
        </p:nvGraphicFramePr>
        <p:xfrm>
          <a:off x="2787374" y="4117941"/>
          <a:ext cx="9396575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951699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ython logo vector (.EPS) - AnthonCode - Blog">
            <a:extLst>
              <a:ext uri="{FF2B5EF4-FFF2-40B4-BE49-F238E27FC236}">
                <a16:creationId xmlns:a16="http://schemas.microsoft.com/office/drawing/2014/main" id="{5B214C95-4F9C-4493-9192-B0D0216F7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6" r="29066"/>
          <a:stretch/>
        </p:blipFill>
        <p:spPr bwMode="auto">
          <a:xfrm>
            <a:off x="5200112" y="481254"/>
            <a:ext cx="2096087" cy="22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atplotlib: Python plotting — Matplotlib 3.3.2 documentation">
            <a:extLst>
              <a:ext uri="{FF2B5EF4-FFF2-40B4-BE49-F238E27FC236}">
                <a16:creationId xmlns:a16="http://schemas.microsoft.com/office/drawing/2014/main" id="{9E1E8909-8B54-459A-A447-C7B841B7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09" y="2946479"/>
            <a:ext cx="4157295" cy="99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ntroduction to NumPy | Professional Development | The Graduate School">
            <a:extLst>
              <a:ext uri="{FF2B5EF4-FFF2-40B4-BE49-F238E27FC236}">
                <a16:creationId xmlns:a16="http://schemas.microsoft.com/office/drawing/2014/main" id="{C09F2006-C223-44E3-95A0-7EC3C194D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1" y="2768355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imple guide to combine dataframes using pandas | Analytics Vidhya">
            <a:extLst>
              <a:ext uri="{FF2B5EF4-FFF2-40B4-BE49-F238E27FC236}">
                <a16:creationId xmlns:a16="http://schemas.microsoft.com/office/drawing/2014/main" id="{0BC2942A-AAA6-4F11-A80F-7826E3D5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590" y="2433253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EF7C2E2-2971-F446-A1BD-6CDD69366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55" y="5144337"/>
            <a:ext cx="3139388" cy="76118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87FAA94-4531-C209-19F3-7D397254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281" y="4813691"/>
            <a:ext cx="4267437" cy="14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okeh">
            <a:extLst>
              <a:ext uri="{FF2B5EF4-FFF2-40B4-BE49-F238E27FC236}">
                <a16:creationId xmlns:a16="http://schemas.microsoft.com/office/drawing/2014/main" id="{57679DF8-BAD7-A9B8-3BDB-DC6BBADC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590" y="5144337"/>
            <a:ext cx="2914408" cy="83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B498B69-801C-F653-8B37-3F70F4047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5473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BAE2106-2856-87C2-D42E-92031E34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43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86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8EF11E-B21B-46DC-A9B1-2F2A9F8C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4" y="2234010"/>
            <a:ext cx="5572599" cy="32546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DB4102-B35B-4938-B22D-5876597E4737}"/>
              </a:ext>
            </a:extLst>
          </p:cNvPr>
          <p:cNvSpPr txBox="1"/>
          <p:nvPr/>
        </p:nvSpPr>
        <p:spPr>
          <a:xfrm>
            <a:off x="0" y="611391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https://news.mit.edu/2014/in-the-blink-of-an-eye-0116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AD27770-0CA0-435E-8353-1DFF0AF6AFBC}"/>
              </a:ext>
            </a:extLst>
          </p:cNvPr>
          <p:cNvSpPr/>
          <p:nvPr/>
        </p:nvSpPr>
        <p:spPr>
          <a:xfrm>
            <a:off x="455158" y="313359"/>
            <a:ext cx="11139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“A picture is worth a thousand words”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2E2322-AD82-41E9-8EB7-B9FA54B5EB48}"/>
              </a:ext>
            </a:extLst>
          </p:cNvPr>
          <p:cNvSpPr txBox="1"/>
          <p:nvPr/>
        </p:nvSpPr>
        <p:spPr>
          <a:xfrm>
            <a:off x="0" y="6483245"/>
            <a:ext cx="61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https://www.tableau.com/learn/articles/data-visualization</a:t>
            </a: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A734972-7FBF-4803-B33B-4A3797669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276201"/>
              </p:ext>
            </p:extLst>
          </p:nvPr>
        </p:nvGraphicFramePr>
        <p:xfrm>
          <a:off x="6510727" y="1251955"/>
          <a:ext cx="55725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864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rón de fondo&#10;&#10;Descripción generada automáticamente">
            <a:extLst>
              <a:ext uri="{FF2B5EF4-FFF2-40B4-BE49-F238E27FC236}">
                <a16:creationId xmlns:a16="http://schemas.microsoft.com/office/drawing/2014/main" id="{CD3C4FA6-6985-41DE-0108-A96421D71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2" r="445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39900F-5CB1-D399-24C9-6348FB31A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22202"/>
            <a:ext cx="4023360" cy="2029176"/>
          </a:xfrm>
        </p:spPr>
        <p:txBody>
          <a:bodyPr anchor="b">
            <a:normAutofit/>
          </a:bodyPr>
          <a:lstStyle/>
          <a:p>
            <a:r>
              <a:rPr lang="en-GB" sz="4800" dirty="0"/>
              <a:t>Hall of Fame</a:t>
            </a:r>
          </a:p>
        </p:txBody>
      </p:sp>
      <p:sp>
        <p:nvSpPr>
          <p:cNvPr id="5" name="Cruz 4">
            <a:extLst>
              <a:ext uri="{FF2B5EF4-FFF2-40B4-BE49-F238E27FC236}">
                <a16:creationId xmlns:a16="http://schemas.microsoft.com/office/drawing/2014/main" id="{4CE6FECA-FEF1-9681-6C59-9111B2B67771}"/>
              </a:ext>
            </a:extLst>
          </p:cNvPr>
          <p:cNvSpPr/>
          <p:nvPr/>
        </p:nvSpPr>
        <p:spPr>
          <a:xfrm rot="17815586">
            <a:off x="2215644" y="1551551"/>
            <a:ext cx="1184333" cy="1184333"/>
          </a:xfrm>
          <a:prstGeom prst="plus">
            <a:avLst>
              <a:gd name="adj" fmla="val 4342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 descr="Imagen que contiene edificio, persona, ropa, hombre&#10;&#10;Descripción generada automáticamente">
            <a:extLst>
              <a:ext uri="{FF2B5EF4-FFF2-40B4-BE49-F238E27FC236}">
                <a16:creationId xmlns:a16="http://schemas.microsoft.com/office/drawing/2014/main" id="{A79A6830-71FD-19D3-4243-0B4340EB0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58669" y="1746743"/>
            <a:ext cx="7543851" cy="422528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08066F5-7E5A-EFC9-3556-DFAB1A3BAE8E}"/>
              </a:ext>
            </a:extLst>
          </p:cNvPr>
          <p:cNvSpPr/>
          <p:nvPr/>
        </p:nvSpPr>
        <p:spPr>
          <a:xfrm>
            <a:off x="729392" y="2762585"/>
            <a:ext cx="2542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Shame!</a:t>
            </a:r>
          </a:p>
        </p:txBody>
      </p:sp>
    </p:spTree>
    <p:extLst>
      <p:ext uri="{BB962C8B-B14F-4D97-AF65-F5344CB8AC3E}">
        <p14:creationId xmlns:p14="http://schemas.microsoft.com/office/powerpoint/2010/main" val="22586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D183C4-FF9D-F1DE-CE2E-418597300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79" y="1066800"/>
            <a:ext cx="603684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7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426A772-493D-2CF8-B1C2-F7B08A64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18" y="532996"/>
            <a:ext cx="4410691" cy="44011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0EB4C2-6A4C-A263-CBC2-C62442B9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9" y="300163"/>
            <a:ext cx="3305636" cy="3010320"/>
          </a:xfrm>
          <a:prstGeom prst="rect">
            <a:avLst/>
          </a:prstGeom>
        </p:spPr>
      </p:pic>
      <p:pic>
        <p:nvPicPr>
          <p:cNvPr id="9" name="Imagen 8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2C6839B1-8617-175D-E8F7-7C34DEFCA8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3847"/>
            <a:ext cx="10668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40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794D7EC-6176-4670-8BDD-0E70FEEDA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756" y="1603315"/>
            <a:ext cx="5388243" cy="2895600"/>
          </a:xfrm>
        </p:spPr>
        <p:txBody>
          <a:bodyPr>
            <a:noAutofit/>
          </a:bodyPr>
          <a:lstStyle/>
          <a:p>
            <a:pPr marL="0" lvl="0" indent="0" algn="ctr"/>
            <a:r>
              <a:rPr lang="en-US" sz="5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“The price of light is less than the cost of darkness”</a:t>
            </a:r>
            <a:br>
              <a:rPr lang="en-US" sz="5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s-MX" sz="5400" b="1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CA20B86-11C6-485B-A9A9-DD683C25B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657" y="4952349"/>
            <a:ext cx="3665683" cy="1555864"/>
          </a:xfrm>
        </p:spPr>
        <p:txBody>
          <a:bodyPr/>
          <a:lstStyle/>
          <a:p>
            <a:pPr algn="r"/>
            <a:r>
              <a:rPr lang="en-US" sz="4400" dirty="0"/>
              <a:t>Arthur Nielsen</a:t>
            </a:r>
          </a:p>
          <a:p>
            <a:pPr algn="r"/>
            <a:r>
              <a:rPr lang="en-US" sz="2800" i="1" dirty="0"/>
              <a:t>AC Nielsen founder</a:t>
            </a:r>
            <a:endParaRPr lang="es-MX" sz="2800" i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A0B3C9A-0717-921C-63FD-C34A00538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-15671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C2FC088-EE73-28E3-8683-52AAD2067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843" y="-22172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">
            <a:extLst>
              <a:ext uri="{FF2B5EF4-FFF2-40B4-BE49-F238E27FC236}">
                <a16:creationId xmlns:a16="http://schemas.microsoft.com/office/drawing/2014/main" id="{B73CCACF-152E-F0E8-6F60-966BD419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037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982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5876EED4-DC5B-80EF-434F-CEB8951ED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8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8BE0147-CC87-F584-DA35-6AA19ADF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"/>
            <a:ext cx="12192000" cy="67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277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48549AB-4C78-8F3F-A71A-79828A03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952509" cy="3727739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479D428-94C8-A768-97ED-8B5FC8B687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2896465"/>
            <a:ext cx="7633854" cy="39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2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áfico, Histograma&#10;&#10;Descripción generada automáticamente">
            <a:extLst>
              <a:ext uri="{FF2B5EF4-FFF2-40B4-BE49-F238E27FC236}">
                <a16:creationId xmlns:a16="http://schemas.microsoft.com/office/drawing/2014/main" id="{84F37D2E-6944-F1E9-004B-4ADB2C6B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7205" y="795501"/>
            <a:ext cx="3798680" cy="26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039B6A1-DCB1-1F40-471B-E58C5AB1B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8350"/>
            <a:ext cx="12192000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7540B6CB-04AD-A9A7-0289-8D205A38C7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35"/>
            <a:ext cx="8286355" cy="388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96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Gráfico, Histograma&#10;&#10;Descripción generada automáticamente">
            <a:extLst>
              <a:ext uri="{FF2B5EF4-FFF2-40B4-BE49-F238E27FC236}">
                <a16:creationId xmlns:a16="http://schemas.microsoft.com/office/drawing/2014/main" id="{CE1DCC60-6E7E-B64E-154C-A35D0096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623" y="468259"/>
            <a:ext cx="11610754" cy="592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186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DD8F7D-3524-06C1-87B6-7C74D09C2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1" y="1042183"/>
            <a:ext cx="4942512" cy="477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A81256-38A9-ACE6-D055-163219C42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74" y="33894"/>
            <a:ext cx="4813440" cy="375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97761D8-0032-225D-A302-ABD9ABA34DF7}"/>
              </a:ext>
            </a:extLst>
          </p:cNvPr>
          <p:cNvSpPr txBox="1"/>
          <p:nvPr/>
        </p:nvSpPr>
        <p:spPr>
          <a:xfrm>
            <a:off x="6921102" y="33893"/>
            <a:ext cx="40254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Correlation between Passenger class and age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63C99D-0466-9DE5-B6B7-1FC3F72F9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443" y="3704018"/>
            <a:ext cx="4715171" cy="31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44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30E526-69D5-4BE6-9C83-FC85AE09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134" y="3429000"/>
            <a:ext cx="4944256" cy="3282181"/>
          </a:xfrm>
          <a:prstGeom prst="rect">
            <a:avLst/>
          </a:prstGeom>
        </p:spPr>
      </p:pic>
      <p:pic>
        <p:nvPicPr>
          <p:cNvPr id="2050" name="Picture 2" descr="Bad Chart Thursday: Graphic Dump – Skepchick">
            <a:extLst>
              <a:ext uri="{FF2B5EF4-FFF2-40B4-BE49-F238E27FC236}">
                <a16:creationId xmlns:a16="http://schemas.microsoft.com/office/drawing/2014/main" id="{7CA6EAF1-C1D5-4C72-8828-7C32CBF2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49" y="-1"/>
            <a:ext cx="45434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ights">
            <a:extLst>
              <a:ext uri="{FF2B5EF4-FFF2-40B4-BE49-F238E27FC236}">
                <a16:creationId xmlns:a16="http://schemas.microsoft.com/office/drawing/2014/main" id="{C4F36920-053C-4FD4-8413-BA3D0CB36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2" y="0"/>
            <a:ext cx="56388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p 9 Types of Charts in Data Visualization | 365 Data Science">
            <a:extLst>
              <a:ext uri="{FF2B5EF4-FFF2-40B4-BE49-F238E27FC236}">
                <a16:creationId xmlns:a16="http://schemas.microsoft.com/office/drawing/2014/main" id="{D5D10F79-761A-4CEF-B35A-38A121C8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5" y="4124909"/>
            <a:ext cx="4674433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4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generada">
            <a:extLst>
              <a:ext uri="{FF2B5EF4-FFF2-40B4-BE49-F238E27FC236}">
                <a16:creationId xmlns:a16="http://schemas.microsoft.com/office/drawing/2014/main" id="{D9E3B63D-CBD2-AC24-A99C-B1885B1D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555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06D6-37A0-8B84-2B0A-0C8A3FAF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generada">
            <a:extLst>
              <a:ext uri="{FF2B5EF4-FFF2-40B4-BE49-F238E27FC236}">
                <a16:creationId xmlns:a16="http://schemas.microsoft.com/office/drawing/2014/main" id="{A580E169-ADEB-1825-D75D-DFA34E06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5"/>
          <a:stretch/>
        </p:blipFill>
        <p:spPr bwMode="auto">
          <a:xfrm>
            <a:off x="0" y="0"/>
            <a:ext cx="12192000" cy="125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C59D42D9-8B9F-91D3-A8F7-08490CC50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40"/>
          <a:stretch/>
        </p:blipFill>
        <p:spPr bwMode="auto">
          <a:xfrm>
            <a:off x="0" y="0"/>
            <a:ext cx="2518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1C8AF58-244B-7073-0788-D8438C287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293" y="1259457"/>
            <a:ext cx="4876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808DAF2-C929-C79F-291B-F66F11FD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6E8E8"/>
              </a:clrFrom>
              <a:clrTo>
                <a:srgbClr val="E6E8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474" y="3639617"/>
            <a:ext cx="4721525" cy="321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39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BD40C-AFF8-B868-49AB-7C8F754CA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generada">
            <a:extLst>
              <a:ext uri="{FF2B5EF4-FFF2-40B4-BE49-F238E27FC236}">
                <a16:creationId xmlns:a16="http://schemas.microsoft.com/office/drawing/2014/main" id="{25D28192-8D25-9816-99E7-D3ACBEC6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676429"/>
      </p:ext>
    </p:extLst>
  </p:cSld>
  <p:clrMapOvr>
    <a:masterClrMapping/>
  </p:clrMapOvr>
  <p:transition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n generada">
            <a:extLst>
              <a:ext uri="{FF2B5EF4-FFF2-40B4-BE49-F238E27FC236}">
                <a16:creationId xmlns:a16="http://schemas.microsoft.com/office/drawing/2014/main" id="{E3976865-5DB3-B980-0CB6-CBA3E08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ocadillo nube: nube 5">
            <a:extLst>
              <a:ext uri="{FF2B5EF4-FFF2-40B4-BE49-F238E27FC236}">
                <a16:creationId xmlns:a16="http://schemas.microsoft.com/office/drawing/2014/main" id="{026600D3-66D7-729D-E757-919D8A6A5DA0}"/>
              </a:ext>
            </a:extLst>
          </p:cNvPr>
          <p:cNvSpPr/>
          <p:nvPr/>
        </p:nvSpPr>
        <p:spPr>
          <a:xfrm>
            <a:off x="5886450" y="0"/>
            <a:ext cx="6038850" cy="5162550"/>
          </a:xfrm>
          <a:prstGeom prst="cloudCallout">
            <a:avLst>
              <a:gd name="adj1" fmla="val -66754"/>
              <a:gd name="adj2" fmla="val 78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2EC97A-B0E7-B1F6-31BB-9EFB06073D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6172" t="-9278" r="-3" b="-34821"/>
          <a:stretch/>
        </p:blipFill>
        <p:spPr>
          <a:xfrm>
            <a:off x="6191250" y="133350"/>
            <a:ext cx="5505449" cy="5029200"/>
          </a:xfrm>
          <a:prstGeom prst="cloudCallout">
            <a:avLst/>
          </a:prstGeom>
        </p:spPr>
      </p:pic>
    </p:spTree>
    <p:extLst>
      <p:ext uri="{BB962C8B-B14F-4D97-AF65-F5344CB8AC3E}">
        <p14:creationId xmlns:p14="http://schemas.microsoft.com/office/powerpoint/2010/main" val="121780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pdated Gapminder World Poster 2015!">
            <a:extLst>
              <a:ext uri="{FF2B5EF4-FFF2-40B4-BE49-F238E27FC236}">
                <a16:creationId xmlns:a16="http://schemas.microsoft.com/office/drawing/2014/main" id="{70F7DAE9-9305-4F28-8DCF-C9436229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02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EEE507-E9DB-4DCD-9195-F46E1CC90FC1}"/>
              </a:ext>
            </a:extLst>
          </p:cNvPr>
          <p:cNvSpPr txBox="1"/>
          <p:nvPr/>
        </p:nvSpPr>
        <p:spPr>
          <a:xfrm>
            <a:off x="0" y="6027003"/>
            <a:ext cx="8103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dirty="0">
                <a:effectLst/>
                <a:latin typeface="Roboto" panose="02000000000000000000" pitchFamily="2" charset="0"/>
              </a:rPr>
              <a:t>Hans </a:t>
            </a:r>
            <a:r>
              <a:rPr lang="en-GB" sz="2400" b="0" i="0" dirty="0" err="1">
                <a:effectLst/>
                <a:latin typeface="Roboto" panose="02000000000000000000" pitchFamily="2" charset="0"/>
              </a:rPr>
              <a:t>Rosling</a:t>
            </a:r>
            <a:r>
              <a:rPr lang="en-GB" sz="2400" b="0" i="0" dirty="0">
                <a:effectLst/>
                <a:latin typeface="Roboto" panose="02000000000000000000" pitchFamily="2" charset="0"/>
              </a:rPr>
              <a:t>: Let my dataset change your mindset</a:t>
            </a:r>
          </a:p>
          <a:p>
            <a:r>
              <a:rPr lang="en-GB" sz="2400" dirty="0"/>
              <a:t>https://www.youtube.com/watch?v=KVhWqwnZ1eM</a:t>
            </a:r>
          </a:p>
        </p:txBody>
      </p:sp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7BF97081-D572-46A0-3B4D-481239E74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22"/>
          <a:stretch/>
        </p:blipFill>
        <p:spPr bwMode="auto">
          <a:xfrm>
            <a:off x="0" y="0"/>
            <a:ext cx="12192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n generada">
            <a:extLst>
              <a:ext uri="{FF2B5EF4-FFF2-40B4-BE49-F238E27FC236}">
                <a16:creationId xmlns:a16="http://schemas.microsoft.com/office/drawing/2014/main" id="{D5B35B9B-F162-8F86-CF96-CEED3A849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r="41406" b="277"/>
          <a:stretch/>
        </p:blipFill>
        <p:spPr bwMode="auto">
          <a:xfrm>
            <a:off x="4572000" y="0"/>
            <a:ext cx="257175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95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54DB-EBC7-B2CA-F979-1EA1C58D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pdated Gapminder World Poster 2015!">
            <a:extLst>
              <a:ext uri="{FF2B5EF4-FFF2-40B4-BE49-F238E27FC236}">
                <a16:creationId xmlns:a16="http://schemas.microsoft.com/office/drawing/2014/main" id="{416A5A6B-D41B-8D27-4DBC-F45E6B607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02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29EDBB6-E869-8AB1-DF13-6C0677D5E794}"/>
              </a:ext>
            </a:extLst>
          </p:cNvPr>
          <p:cNvSpPr txBox="1"/>
          <p:nvPr/>
        </p:nvSpPr>
        <p:spPr>
          <a:xfrm>
            <a:off x="0" y="6027003"/>
            <a:ext cx="8103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dirty="0">
                <a:effectLst/>
                <a:latin typeface="Roboto" panose="02000000000000000000" pitchFamily="2" charset="0"/>
              </a:rPr>
              <a:t>Hans </a:t>
            </a:r>
            <a:r>
              <a:rPr lang="en-GB" sz="2400" b="0" i="0" dirty="0" err="1">
                <a:effectLst/>
                <a:latin typeface="Roboto" panose="02000000000000000000" pitchFamily="2" charset="0"/>
              </a:rPr>
              <a:t>Rosling</a:t>
            </a:r>
            <a:r>
              <a:rPr lang="en-GB" sz="2400" b="0" i="0" dirty="0">
                <a:effectLst/>
                <a:latin typeface="Roboto" panose="02000000000000000000" pitchFamily="2" charset="0"/>
              </a:rPr>
              <a:t>: Let my dataset change your mindset</a:t>
            </a:r>
          </a:p>
          <a:p>
            <a:r>
              <a:rPr lang="en-GB" sz="2400" dirty="0"/>
              <a:t>https://www.youtube.com/watch?v=KVhWqwnZ1eM</a:t>
            </a:r>
          </a:p>
        </p:txBody>
      </p:sp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C9B550D0-C432-0A8E-DAA3-F2BD0BC60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4722" r="20469" b="83994"/>
          <a:stretch/>
        </p:blipFill>
        <p:spPr bwMode="auto">
          <a:xfrm>
            <a:off x="1924050" y="323850"/>
            <a:ext cx="7772400" cy="77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n generada">
            <a:extLst>
              <a:ext uri="{FF2B5EF4-FFF2-40B4-BE49-F238E27FC236}">
                <a16:creationId xmlns:a16="http://schemas.microsoft.com/office/drawing/2014/main" id="{2B1A1B97-3ECB-E85F-CF39-ACAEA79B7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24445" r="41406" b="20555"/>
          <a:stretch/>
        </p:blipFill>
        <p:spPr bwMode="auto">
          <a:xfrm>
            <a:off x="4572000" y="1676400"/>
            <a:ext cx="25717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0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0.00023 C 0.00143 0.04236 0.00391 0.10834 0.00833 0.14931 C 0.00924 0.15787 0.01002 0.1669 0.01133 0.1757 C 0.01185 0.18148 0.01354 0.18704 0.01406 0.19329 C 0.01445 0.20625 0.01406 0.21945 0.01406 0.23334 L 0.40781 0.20648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91" y="1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0.16093 -0.05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47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9BBE1-414C-0041-1A7B-1528961FA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generada">
            <a:extLst>
              <a:ext uri="{FF2B5EF4-FFF2-40B4-BE49-F238E27FC236}">
                <a16:creationId xmlns:a16="http://schemas.microsoft.com/office/drawing/2014/main" id="{7CFAD297-898A-6927-CACE-E2828FC93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7D55D40-2F6B-C0F3-DEB0-D00CC15ED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06" y="1524000"/>
            <a:ext cx="3899694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B1AF7AB0-6AC1-0B14-08BA-B450E2D99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1831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4CF3-F82F-42E7-F7A8-BDD68131A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generada">
            <a:extLst>
              <a:ext uri="{FF2B5EF4-FFF2-40B4-BE49-F238E27FC236}">
                <a16:creationId xmlns:a16="http://schemas.microsoft.com/office/drawing/2014/main" id="{06F6A303-D27F-AD20-746E-BF7B0688E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78"/>
          <a:stretch/>
        </p:blipFill>
        <p:spPr bwMode="auto">
          <a:xfrm>
            <a:off x="0" y="0"/>
            <a:ext cx="1219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4AC438F-A785-07EF-D4EE-B7ACC1B7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00" y="1676400"/>
            <a:ext cx="3456199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7938720A-B2CA-3C03-C178-8BC92D104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6" t="22223" b="12777"/>
          <a:stretch/>
        </p:blipFill>
        <p:spPr bwMode="auto">
          <a:xfrm>
            <a:off x="9010650" y="1524000"/>
            <a:ext cx="31813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BA1D506-1213-0CAB-FE78-952FDC683A43}"/>
              </a:ext>
            </a:extLst>
          </p:cNvPr>
          <p:cNvSpPr txBox="1"/>
          <p:nvPr/>
        </p:nvSpPr>
        <p:spPr>
          <a:xfrm>
            <a:off x="-1" y="6488668"/>
            <a:ext cx="7824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https://www.tableau.com/learn/articles/best-data-visualization-blogs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675C27-8FD5-A6C3-7D21-4299D123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9" y="5330183"/>
            <a:ext cx="322942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8028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8794D7EC-6176-4670-8BDD-0E70FEEDA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lvl="0" indent="0"/>
            <a:r>
              <a:rPr lang="en-US" sz="440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“The goal is to turn data into information, and information into insight”</a:t>
            </a:r>
            <a:b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CA20B86-11C6-485B-A9A9-DD683C25B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Carly Fiorina, former HP CEO</a:t>
            </a:r>
          </a:p>
        </p:txBody>
      </p:sp>
    </p:spTree>
    <p:extLst>
      <p:ext uri="{BB962C8B-B14F-4D97-AF65-F5344CB8AC3E}">
        <p14:creationId xmlns:p14="http://schemas.microsoft.com/office/powerpoint/2010/main" val="363528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BA9A402-FA44-9090-2D7F-3D0B5A31A0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474" b="201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B24DC34-14FF-EEE6-1D5E-DC1C4B43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time for a challenge!!!</a:t>
            </a:r>
          </a:p>
        </p:txBody>
      </p:sp>
    </p:spTree>
    <p:extLst>
      <p:ext uri="{BB962C8B-B14F-4D97-AF65-F5344CB8AC3E}">
        <p14:creationId xmlns:p14="http://schemas.microsoft.com/office/powerpoint/2010/main" val="13239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6D3D9F9-48D7-ADE8-B827-312AF723FB3C}"/>
              </a:ext>
            </a:extLst>
          </p:cNvPr>
          <p:cNvSpPr/>
          <p:nvPr/>
        </p:nvSpPr>
        <p:spPr>
          <a:xfrm>
            <a:off x="-1" y="0"/>
            <a:ext cx="1219200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Metadata: Craigslist data from apartment listings</a:t>
            </a: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38A12083-90F8-1B07-865A-C62FD6A04AA1}"/>
              </a:ext>
            </a:extLst>
          </p:cNvPr>
          <p:cNvGraphicFramePr/>
          <p:nvPr/>
        </p:nvGraphicFramePr>
        <p:xfrm>
          <a:off x="217357" y="923330"/>
          <a:ext cx="11757286" cy="5762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761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DCE70D3-C45A-B208-4E37-A337AF6D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37" y="738885"/>
            <a:ext cx="2053652" cy="28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50A887-FAC6-52B3-9139-106C4E16B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138" y="0"/>
            <a:ext cx="7829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F4B2643-3681-937A-6E38-6276E903EF43}"/>
              </a:ext>
            </a:extLst>
          </p:cNvPr>
          <p:cNvSpPr txBox="1"/>
          <p:nvPr/>
        </p:nvSpPr>
        <p:spPr>
          <a:xfrm>
            <a:off x="524655" y="154110"/>
            <a:ext cx="2707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Padawan Level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F80823-5823-810A-96CD-CAE8728FD188}"/>
              </a:ext>
            </a:extLst>
          </p:cNvPr>
          <p:cNvSpPr txBox="1"/>
          <p:nvPr/>
        </p:nvSpPr>
        <p:spPr>
          <a:xfrm>
            <a:off x="238003" y="4377128"/>
            <a:ext cx="36710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Working with </a:t>
            </a:r>
          </a:p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Continuous variables</a:t>
            </a:r>
          </a:p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 Nominal variables</a:t>
            </a:r>
          </a:p>
        </p:txBody>
      </p:sp>
    </p:spTree>
    <p:extLst>
      <p:ext uri="{BB962C8B-B14F-4D97-AF65-F5344CB8AC3E}">
        <p14:creationId xmlns:p14="http://schemas.microsoft.com/office/powerpoint/2010/main" val="4071938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2F5D19-CCA8-6E61-DCD0-F6B88277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-1"/>
            <a:ext cx="792638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F73F770-F7FD-2C2C-21C9-62C75CE042DB}"/>
              </a:ext>
            </a:extLst>
          </p:cNvPr>
          <p:cNvSpPr txBox="1"/>
          <p:nvPr/>
        </p:nvSpPr>
        <p:spPr>
          <a:xfrm>
            <a:off x="524654" y="154110"/>
            <a:ext cx="203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Jedi Knight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BC6D21-4DE0-4F8D-A36D-FA34DFB6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5" y="738885"/>
            <a:ext cx="2889518" cy="287717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C34B38E-5266-327A-2BBF-9F7369A304D5}"/>
              </a:ext>
            </a:extLst>
          </p:cNvPr>
          <p:cNvSpPr txBox="1"/>
          <p:nvPr/>
        </p:nvSpPr>
        <p:spPr>
          <a:xfrm>
            <a:off x="97065" y="4377128"/>
            <a:ext cx="3952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Working with </a:t>
            </a:r>
          </a:p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dichotomous variables</a:t>
            </a:r>
          </a:p>
        </p:txBody>
      </p:sp>
    </p:spTree>
    <p:extLst>
      <p:ext uri="{BB962C8B-B14F-4D97-AF65-F5344CB8AC3E}">
        <p14:creationId xmlns:p14="http://schemas.microsoft.com/office/powerpoint/2010/main" val="2316534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F4B2643-3681-937A-6E38-6276E903EF43}"/>
              </a:ext>
            </a:extLst>
          </p:cNvPr>
          <p:cNvSpPr txBox="1"/>
          <p:nvPr/>
        </p:nvSpPr>
        <p:spPr>
          <a:xfrm>
            <a:off x="524654" y="154110"/>
            <a:ext cx="203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Jedi Knight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658643-8F4C-9028-D2E5-B4A1865E7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84" y="2685450"/>
            <a:ext cx="9746809" cy="37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6F7B374-1519-BC16-7196-B3CB905F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5" y="738885"/>
            <a:ext cx="2889518" cy="287717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4A37F51-E2BF-5D5A-7261-06B8DB31A45C}"/>
              </a:ext>
            </a:extLst>
          </p:cNvPr>
          <p:cNvSpPr txBox="1"/>
          <p:nvPr/>
        </p:nvSpPr>
        <p:spPr>
          <a:xfrm>
            <a:off x="5469733" y="475563"/>
            <a:ext cx="37162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Working with </a:t>
            </a:r>
          </a:p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Geo located data</a:t>
            </a:r>
          </a:p>
        </p:txBody>
      </p:sp>
    </p:spTree>
    <p:extLst>
      <p:ext uri="{BB962C8B-B14F-4D97-AF65-F5344CB8AC3E}">
        <p14:creationId xmlns:p14="http://schemas.microsoft.com/office/powerpoint/2010/main" val="11928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B34D87D-988D-958A-AB84-44476BF5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-15671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26B26B6-390B-598E-5CB2-7D332457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s multimedia en línea 6" title="The magic washing machine | Hans Rosling">
            <a:hlinkClick r:id="" action="ppaction://media"/>
            <a:extLst>
              <a:ext uri="{FF2B5EF4-FFF2-40B4-BE49-F238E27FC236}">
                <a16:creationId xmlns:a16="http://schemas.microsoft.com/office/drawing/2014/main" id="{7FA073BD-252D-A7D2-FB17-7A51BD3FF0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624141" y="1175657"/>
            <a:ext cx="8943718" cy="50532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BB3044E-B01A-2B4C-2643-9D519994A6FB}"/>
              </a:ext>
            </a:extLst>
          </p:cNvPr>
          <p:cNvSpPr txBox="1"/>
          <p:nvPr/>
        </p:nvSpPr>
        <p:spPr>
          <a:xfrm>
            <a:off x="0" y="6394036"/>
            <a:ext cx="840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https://www.ted.com/talks/hans_rosling_the_magic_washing_machine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9B7E4F3-929B-C5F8-03ED-6F600E6D7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4" y="634112"/>
            <a:ext cx="2071641" cy="258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081D564-3494-4C48-B73A-A2FFC0C8D4DC}"/>
              </a:ext>
            </a:extLst>
          </p:cNvPr>
          <p:cNvSpPr txBox="1"/>
          <p:nvPr/>
        </p:nvSpPr>
        <p:spPr>
          <a:xfrm>
            <a:off x="179880" y="49337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Master Jedi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E86745D-9B42-0DB2-EF81-4718D3C18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57" y="0"/>
            <a:ext cx="9011109" cy="678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5ABF3E0-BBA8-6393-B121-17A130AB20B6}"/>
              </a:ext>
            </a:extLst>
          </p:cNvPr>
          <p:cNvSpPr txBox="1"/>
          <p:nvPr/>
        </p:nvSpPr>
        <p:spPr>
          <a:xfrm>
            <a:off x="179880" y="3998252"/>
            <a:ext cx="30869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Working with </a:t>
            </a:r>
          </a:p>
          <a:p>
            <a:pPr algn="ctr"/>
            <a:r>
              <a:rPr lang="en-GB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008794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3A2B6A9-5C35-432C-B132-9900F532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4C0A893-15AC-4E37-938C-D81BF94072AB}"/>
              </a:ext>
            </a:extLst>
          </p:cNvPr>
          <p:cNvSpPr txBox="1"/>
          <p:nvPr/>
        </p:nvSpPr>
        <p:spPr>
          <a:xfrm>
            <a:off x="1748893" y="1443335"/>
            <a:ext cx="97557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Bruce, P., Bruce, A., &amp;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Gedeck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P. (2020).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Practical statistics for data scientists: 50+ essential concepts using R and Python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O'Reilly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O'Neil, C., &amp; Schutt, R. (2013).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Doing data science: Straight talk from the frontline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" O'Reilly Media, Inc.".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https://data.worldbank.org/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Kang, H. (2013).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prevention and handling of the missing data. Korean Journal of Anesthesiology, 64(5), 402.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doi:10.4097/kjae.2013.64.5.402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Gapminder.com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https://www.youtube.com/watch?v=KVhWqwnZ1eM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https://blogs.sap.com/2014/02/13/understand-customer-needs-for-hana-analytics-analytics-30-webcast-summary/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Kumar, S., &amp; Chong, I. (2018). Correlation analysis to identify the effective data in machine learning: Prediction of depressive disorder and emotion states.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International journal of environmental research and public health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(12), 2907.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http://www.tylervigen.com/spurious-correlations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47338B7-DEE8-4136-B6FF-C3BE55AB0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MX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¿Qué es lo que vas a aprender en esta sesión?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590DC6-FA37-4937-9407-B238B65D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35" y="0"/>
            <a:ext cx="4951182" cy="68478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800" dirty="0"/>
              <a:t>1.1 Definición objetivos y características de la Visualización de Datos</a:t>
            </a:r>
          </a:p>
          <a:p>
            <a:endParaRPr lang="es-ES" sz="2800" dirty="0"/>
          </a:p>
          <a:p>
            <a:r>
              <a:rPr lang="es-ES" sz="2800" dirty="0"/>
              <a:t>1.2 Estrategia metodológica para desarrollar una adecuada Visualización de datos</a:t>
            </a:r>
          </a:p>
          <a:p>
            <a:endParaRPr lang="es-ES" sz="2800" dirty="0"/>
          </a:p>
          <a:p>
            <a:r>
              <a:rPr lang="es-ES" sz="2800" dirty="0"/>
              <a:t>1.3 Narrativa de la visualización de datos</a:t>
            </a:r>
          </a:p>
          <a:p>
            <a:endParaRPr lang="es-ES" sz="2800" dirty="0"/>
          </a:p>
          <a:p>
            <a:r>
              <a:rPr lang="es-ES" sz="2800" dirty="0"/>
              <a:t>1.4 Ventajas de una visualización de datos eficaz</a:t>
            </a:r>
            <a:endParaRPr lang="en-US" sz="2800" dirty="0"/>
          </a:p>
        </p:txBody>
      </p:sp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2BFA6382-4FAE-49DE-A977-24200593B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89619" y="1627051"/>
            <a:ext cx="3615776" cy="361577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BAB4EC4-D82E-6E38-2E05-7752CB3B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0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B5F2F2-3D98-CBA0-C7D6-9B311165E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064" y="5692481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85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2DBFCB3F-FA9F-4DAD-BE71-6F056B5454B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i="1" dirty="0">
                <a:solidFill>
                  <a:schemeClr val="bg2"/>
                </a:solidFill>
              </a:rPr>
              <a:t>https://timoelliott.com/blog/2018/04/predictive-is-the-next-step-in-analytics-maturity-its-more-complicated-than-that.html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D686E5CE-677B-48B5-A78E-9047BC2DF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0"/>
            <a:ext cx="12109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14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42CE8C9-8F14-4DA5-9DB2-A65CA8FE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Exploratory Data Analysis (EDA)</a:t>
            </a:r>
          </a:p>
        </p:txBody>
      </p:sp>
      <p:pic>
        <p:nvPicPr>
          <p:cNvPr id="2050" name="Picture 2" descr="A Practical Introductory Guide to Exploratory Data Analysis | datos.gob.es">
            <a:extLst>
              <a:ext uri="{FF2B5EF4-FFF2-40B4-BE49-F238E27FC236}">
                <a16:creationId xmlns:a16="http://schemas.microsoft.com/office/drawing/2014/main" id="{54EF2520-668B-42DD-A573-B727DC3F2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09625"/>
            <a:ext cx="11430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88D441-3490-13D9-1ACE-48579F4D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5688844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3D8AF12-8850-6EE3-6612-D4757903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8014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6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at is the difference between population and sample? - Stats and R">
            <a:extLst>
              <a:ext uri="{FF2B5EF4-FFF2-40B4-BE49-F238E27FC236}">
                <a16:creationId xmlns:a16="http://schemas.microsoft.com/office/drawing/2014/main" id="{9AF0B499-0C28-48C8-A4DC-E72C1163C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6664"/>
          <a:stretch/>
        </p:blipFill>
        <p:spPr bwMode="auto">
          <a:xfrm>
            <a:off x="1464039" y="1454046"/>
            <a:ext cx="7884827" cy="54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3EBAA3-2A72-4C1A-B77B-ED7DEFBD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Population, Sample, and Observations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08D7399-62D4-4C55-8F22-E65E3B043B43}"/>
              </a:ext>
            </a:extLst>
          </p:cNvPr>
          <p:cNvSpPr/>
          <p:nvPr/>
        </p:nvSpPr>
        <p:spPr>
          <a:xfrm>
            <a:off x="3192905" y="5456420"/>
            <a:ext cx="434715" cy="52465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FC67FD7-E610-4A14-B24C-3FECAA226FAE}"/>
              </a:ext>
            </a:extLst>
          </p:cNvPr>
          <p:cNvSpPr/>
          <p:nvPr/>
        </p:nvSpPr>
        <p:spPr>
          <a:xfrm>
            <a:off x="2191062" y="3893695"/>
            <a:ext cx="434715" cy="52465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F9DC713-D7A1-49DD-93ED-2E19D99461DF}"/>
              </a:ext>
            </a:extLst>
          </p:cNvPr>
          <p:cNvSpPr txBox="1"/>
          <p:nvPr/>
        </p:nvSpPr>
        <p:spPr>
          <a:xfrm>
            <a:off x="148653" y="5336498"/>
            <a:ext cx="1961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Observation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CB56891-5C18-4824-AF55-7B269E4E3B4B}"/>
              </a:ext>
            </a:extLst>
          </p:cNvPr>
          <p:cNvCxnSpPr>
            <a:stCxn id="4" idx="3"/>
            <a:endCxn id="5" idx="4"/>
          </p:cNvCxnSpPr>
          <p:nvPr/>
        </p:nvCxnSpPr>
        <p:spPr>
          <a:xfrm flipV="1">
            <a:off x="2110472" y="4418350"/>
            <a:ext cx="297948" cy="11797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F7D689D-0026-417F-9E8C-0265F028E3C5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110472" y="5598108"/>
            <a:ext cx="1082433" cy="120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A022971-72BB-4D03-846B-51BDEA48ABF3}"/>
              </a:ext>
            </a:extLst>
          </p:cNvPr>
          <p:cNvSpPr/>
          <p:nvPr/>
        </p:nvSpPr>
        <p:spPr>
          <a:xfrm>
            <a:off x="3447738" y="1454046"/>
            <a:ext cx="1289154" cy="34477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AA8489-1557-4FA6-8CD6-1CBAE2132F21}"/>
              </a:ext>
            </a:extLst>
          </p:cNvPr>
          <p:cNvSpPr txBox="1"/>
          <p:nvPr/>
        </p:nvSpPr>
        <p:spPr>
          <a:xfrm>
            <a:off x="8709285" y="1484859"/>
            <a:ext cx="3270354" cy="22467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Individuals with similar features/descriptors and one common label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8F5694B-98FC-4567-9256-BD339AF01C8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736893" y="1626435"/>
            <a:ext cx="3972392" cy="98180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767112B8-FF93-F75B-93DE-EC7415B98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7" y="-15671"/>
            <a:ext cx="1864293" cy="11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495677B-3032-5E57-530D-844954741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299" y="5718748"/>
            <a:ext cx="1734888" cy="11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39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3D90E-3A49-4C00-ABA8-676F25FF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31037" cy="1214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¿Qué es un Dato?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D4C806-1D06-403F-8B12-950003450C78}"/>
              </a:ext>
            </a:extLst>
          </p:cNvPr>
          <p:cNvSpPr txBox="1"/>
          <p:nvPr/>
        </p:nvSpPr>
        <p:spPr>
          <a:xfrm>
            <a:off x="0" y="1214148"/>
            <a:ext cx="3976255" cy="5643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s-ES" sz="3200" dirty="0"/>
              <a:t>“Los datos son la representación física de la información de una manera adecuada para su comunicación, interpretación o procesamiento por seres humanos o por medios automáticos.”</a:t>
            </a:r>
            <a:endParaRPr lang="en-US" sz="3200" b="0" i="0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b="0" i="0" dirty="0">
              <a:effectLst/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b="0" i="1" dirty="0">
                <a:effectLst/>
              </a:rPr>
              <a:t>(UNECE, "Terminology on Statistical Metadata", Conference of European Statisticians Statistical Standards and Studies, No. 53, Geneva, 2000)</a:t>
            </a:r>
            <a:endParaRPr lang="en-US" sz="2800" i="1" dirty="0"/>
          </a:p>
        </p:txBody>
      </p:sp>
      <p:pic>
        <p:nvPicPr>
          <p:cNvPr id="1026" name="Picture 2" descr="Facebook wall By toons | Media &amp;amp; Culture Cartoon | TOONPOOL">
            <a:extLst>
              <a:ext uri="{FF2B5EF4-FFF2-40B4-BE49-F238E27FC236}">
                <a16:creationId xmlns:a16="http://schemas.microsoft.com/office/drawing/2014/main" id="{760D1D21-A8D1-4042-860C-9632DEA4E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27" y="238991"/>
            <a:ext cx="6933845" cy="638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91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2293</TotalTime>
  <Words>1024</Words>
  <Application>Microsoft Office PowerPoint</Application>
  <PresentationFormat>Panorámica</PresentationFormat>
  <Paragraphs>256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Comic Sans MS</vt:lpstr>
      <vt:lpstr>Courier New</vt:lpstr>
      <vt:lpstr>Roboto</vt:lpstr>
      <vt:lpstr>Tema de Office</vt:lpstr>
      <vt:lpstr>Visualización de Datos y Narración de Historias</vt:lpstr>
      <vt:lpstr>“The price of light is less than the cost of darkness” </vt:lpstr>
      <vt:lpstr>Presentación de PowerPoint</vt:lpstr>
      <vt:lpstr>Presentación de PowerPoint</vt:lpstr>
      <vt:lpstr>¿Qué es lo que vas a aprender en esta sesión?</vt:lpstr>
      <vt:lpstr>Presentación de PowerPoint</vt:lpstr>
      <vt:lpstr>Exploratory Data Analysis (EDA)</vt:lpstr>
      <vt:lpstr>Population, Sample, and Observations</vt:lpstr>
      <vt:lpstr>¿Qué es un Dato?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Hall of Fame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“The goal is to turn data into information, and information into insight” </vt:lpstr>
      <vt:lpstr>It is time for a challenge!!!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Problemas de Negocio y Soluciones de Ciencia de Datos</dc:title>
  <dc:creator>Edgar Avalos Gauna</dc:creator>
  <cp:lastModifiedBy>Edgar Avalos Gauna</cp:lastModifiedBy>
  <cp:revision>143</cp:revision>
  <dcterms:created xsi:type="dcterms:W3CDTF">2020-10-23T23:47:14Z</dcterms:created>
  <dcterms:modified xsi:type="dcterms:W3CDTF">2025-04-08T18:36:15Z</dcterms:modified>
</cp:coreProperties>
</file>